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A84A7-B3D0-7F35-D183-6882C35D24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32D5C0-3243-57E0-80F7-D01BD8DB8E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85CD0-AD25-9EE7-8741-5408A47EE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45CC7-68E3-D7F2-CCED-521E1CD96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E486A-4889-DD88-D3E4-F0815F470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794075-D3AF-7FE2-2050-03FB8E2E1A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09015" y="135775"/>
            <a:ext cx="1392869" cy="1388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19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2D9CC-E593-F1F0-757F-243FA5E86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39EFA-063D-1EC0-7BBE-B7623B392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A20C0-6948-93FC-1F0E-0A7155C8D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E91F6-A982-4E7F-48BD-1830906E0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8440D-D7E9-FCAD-719E-43D89FF46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3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CF4EDF-AAE4-1CBC-7AFE-A6FF50C75A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8FBC3-C11F-0D10-F033-5A5722706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0D989-AC0C-1049-331B-A96175B6C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EB8F5-88A6-D739-D504-9A0A22A9D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6D621-BF54-082A-7C05-E15BB7106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F29D6-7156-B9A5-D527-F04B70246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CC333-6679-0E67-B7E1-3E6D87A53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857AF-B60D-9D07-BEFC-1570A1D56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52CE4-7902-6C91-12AE-3B251E35F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1EF24-1FE0-9664-8786-E65FD9CBD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51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EF610-6BA6-DF7C-6283-9FD90BE23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C7F3DF-6470-A74A-5CE7-FA9B79923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9C8E5-9F7D-A84B-C7B8-79FB13FB9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70BF4-648C-ED1A-BBE9-3322CB104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9DC31-E008-84C0-0F6D-26B71D271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77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F984F-E3A4-3A5D-15CB-EF307F49D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884C3-002F-01E6-25B1-138B3890B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021AE6-1D7C-88B5-4CCE-E92DD4414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A8CC6-46E6-6CE5-3445-96851411F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B7B9EC-E7EC-CE24-1F4B-3D1CDAE44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DCFA9-A2C2-82B2-FC71-134A29920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65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0A2FC-01EA-1F7B-B72D-B508F5927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868F2-B16C-A74F-5259-7A0B0B034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58A6D-B7C2-9BA8-C291-7C1EA2806A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6DC876-AFC2-EF3E-16CB-3293D7B74C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2E3A60-523F-CE03-AA0B-9236408F39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B556EB-A5E8-AC05-552E-B09B42CE3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093A3D-D175-F445-EE40-AC10CAEFB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74A05F-25C8-9E4A-2BCE-861C12FFF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88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8ADA7-30E4-49B1-2E97-B586AD25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DE57BF-F969-243F-5001-C1C248A0C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FE7597-9D7A-832D-D7AE-A9B2C2A22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43AC81-004D-E15E-93EB-22884259E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C603B-9492-D432-3932-72CE341CA0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09015" y="135775"/>
            <a:ext cx="1392869" cy="1388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62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50F2C7-434E-6123-DFBC-A839F07B9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830758-AC08-DFEB-F51F-AF0E558A4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1546FB-C872-2FE4-7E67-5C2910EDE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CDEFBA-1CC1-7382-3C8E-BDE7338617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09015" y="135775"/>
            <a:ext cx="1392869" cy="1388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77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C7F36-76C3-35FA-9F56-0D72FAEC8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044E9-DE7E-7A01-3AA2-2CC8AC88F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877734-AD4C-FB9B-E097-EB7E9E7E1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BAC24-AD27-C3F2-2C8D-35C84D2F4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B5AEBD-CD16-6047-89C0-76B7A370F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74286-8AC9-49FF-CF82-51CB8E787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46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F1A54-9E54-0650-2E30-177D3997E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0EAA1E-7345-531C-BDDF-7AEDF57EB8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84561C-D2F0-D258-6DD0-20A4896CD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5143F-0D0D-1301-A88F-69DF8DD5B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1B6DC3-6984-CBBB-85A8-566C1F6EA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11A0F-85D4-0C64-FE85-2986C5E56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9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16ECE7-2FAD-0F67-B6C6-F016CC8DE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B6F8F-C54E-95A9-9CF2-78AFC2C2A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7B0EC-2EDF-094E-887A-4EF951DFF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579938-275F-4A37-8B63-E3E482D3B538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99E69-C523-2D77-528E-AF14A3397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5B684-3D89-877A-F950-FBAD8EF04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64B002-2DBC-4656-A7CB-7DC055FF9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4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1">
            <a:extLst>
              <a:ext uri="{FF2B5EF4-FFF2-40B4-BE49-F238E27FC236}">
                <a16:creationId xmlns:a16="http://schemas.microsoft.com/office/drawing/2014/main" id="{656258D5-C347-26AB-663F-65BE2DB84CD9}"/>
              </a:ext>
            </a:extLst>
          </p:cNvPr>
          <p:cNvSpPr txBox="1"/>
          <p:nvPr/>
        </p:nvSpPr>
        <p:spPr>
          <a:xfrm>
            <a:off x="1937656" y="1566484"/>
            <a:ext cx="8316687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Name </a:t>
            </a:r>
            <a:r>
              <a:rPr lang="en-US" sz="16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Surname,</a:t>
            </a:r>
            <a:r>
              <a:rPr lang="en-US" sz="1600" baseline="300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</a:t>
            </a:r>
            <a:r>
              <a:rPr lang="en-US" sz="16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Name </a:t>
            </a:r>
            <a:r>
              <a:rPr lang="en-US" sz="16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Surname,</a:t>
            </a:r>
            <a:r>
              <a:rPr lang="en-US" sz="1600" baseline="300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b</a:t>
            </a:r>
            <a:r>
              <a:rPr lang="en-US" sz="1600" baseline="300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r>
              <a:rPr lang="en-US" sz="16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…, and Name </a:t>
            </a:r>
            <a:r>
              <a:rPr lang="en-US" sz="16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Surname,</a:t>
            </a:r>
            <a:r>
              <a:rPr lang="en-US" sz="1600" baseline="300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c</a:t>
            </a:r>
            <a:r>
              <a:rPr lang="en-US" sz="16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(Arial 16)</a:t>
            </a:r>
          </a:p>
          <a:p>
            <a:pPr algn="ctr"/>
            <a:r>
              <a:rPr lang="en-US" sz="1400" i="1" baseline="300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</a:t>
            </a:r>
            <a:r>
              <a:rPr lang="en-US" sz="1400" i="1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Department, Full name of the University, Address, CAP-City, Country (Arial 14)</a:t>
            </a:r>
          </a:p>
          <a:p>
            <a:pPr algn="ctr"/>
            <a:r>
              <a:rPr lang="en-US" sz="1400" i="1" baseline="300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b</a:t>
            </a:r>
            <a:r>
              <a:rPr lang="en-US" sz="1400" i="1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Department, Full name of the University, Address, CAP-City, Country (Arial 14)</a:t>
            </a:r>
          </a:p>
        </p:txBody>
      </p:sp>
      <p:sp>
        <p:nvSpPr>
          <p:cNvPr id="5" name="CasellaDiTesto 2">
            <a:extLst>
              <a:ext uri="{FF2B5EF4-FFF2-40B4-BE49-F238E27FC236}">
                <a16:creationId xmlns:a16="http://schemas.microsoft.com/office/drawing/2014/main" id="{13C59DB3-BF4F-C2FA-5E72-9EAF3E28A9CC}"/>
              </a:ext>
            </a:extLst>
          </p:cNvPr>
          <p:cNvSpPr txBox="1"/>
          <p:nvPr/>
        </p:nvSpPr>
        <p:spPr>
          <a:xfrm>
            <a:off x="328921" y="388557"/>
            <a:ext cx="9498251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Title </a:t>
            </a:r>
            <a:r>
              <a:rPr lang="en-US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</a:t>
            </a:r>
            <a:r>
              <a:rPr lang="en-US" sz="240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Arial 24)</a:t>
            </a:r>
            <a:endParaRPr lang="en-US" sz="2400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6" name="Google Shape;93;p1">
            <a:extLst>
              <a:ext uri="{FF2B5EF4-FFF2-40B4-BE49-F238E27FC236}">
                <a16:creationId xmlns:a16="http://schemas.microsoft.com/office/drawing/2014/main" id="{CFDFD494-A8B5-0ABE-FE76-9F988A919D08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39900" y="3000782"/>
            <a:ext cx="2286000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sellaDiTesto 4">
            <a:extLst>
              <a:ext uri="{FF2B5EF4-FFF2-40B4-BE49-F238E27FC236}">
                <a16:creationId xmlns:a16="http://schemas.microsoft.com/office/drawing/2014/main" id="{16353C6F-43B7-06F6-B7C1-F713435A10BD}"/>
              </a:ext>
            </a:extLst>
          </p:cNvPr>
          <p:cNvSpPr txBox="1"/>
          <p:nvPr/>
        </p:nvSpPr>
        <p:spPr>
          <a:xfrm>
            <a:off x="4338055" y="3132900"/>
            <a:ext cx="2286001" cy="416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AUTHOR’s INFO</a:t>
            </a:r>
            <a:endParaRPr lang="en-US" sz="1400" b="1" i="1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8" name="Elemento grafico 5" descr="Indicatore con riempimento a tinta unita">
            <a:extLst>
              <a:ext uri="{FF2B5EF4-FFF2-40B4-BE49-F238E27FC236}">
                <a16:creationId xmlns:a16="http://schemas.microsoft.com/office/drawing/2014/main" id="{E95164DF-F084-3C4B-AA36-451C9CAA4FA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8055" y="3711998"/>
            <a:ext cx="457200" cy="457200"/>
          </a:xfrm>
          <a:prstGeom prst="rect">
            <a:avLst/>
          </a:prstGeom>
        </p:spPr>
      </p:pic>
      <p:pic>
        <p:nvPicPr>
          <p:cNvPr id="9" name="Elemento grafico 6" descr="Posta elettronica con riempimento a tinta unita">
            <a:extLst>
              <a:ext uri="{FF2B5EF4-FFF2-40B4-BE49-F238E27FC236}">
                <a16:creationId xmlns:a16="http://schemas.microsoft.com/office/drawing/2014/main" id="{0BEDAC0F-F9B0-864D-76B1-B64107EEADA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81597" y="4553827"/>
            <a:ext cx="411480" cy="411480"/>
          </a:xfrm>
          <a:prstGeom prst="rect">
            <a:avLst/>
          </a:prstGeom>
        </p:spPr>
      </p:pic>
      <p:sp>
        <p:nvSpPr>
          <p:cNvPr id="10" name="CasellaDiTesto 7">
            <a:extLst>
              <a:ext uri="{FF2B5EF4-FFF2-40B4-BE49-F238E27FC236}">
                <a16:creationId xmlns:a16="http://schemas.microsoft.com/office/drawing/2014/main" id="{4EA492F0-04E6-C854-ED09-6CD3D2C016D5}"/>
              </a:ext>
            </a:extLst>
          </p:cNvPr>
          <p:cNvSpPr txBox="1"/>
          <p:nvPr/>
        </p:nvSpPr>
        <p:spPr>
          <a:xfrm>
            <a:off x="4793077" y="3694004"/>
            <a:ext cx="2269136" cy="416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Affiliation</a:t>
            </a:r>
            <a:endParaRPr lang="en-US" sz="1400" i="1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1" name="CasellaDiTesto 8">
            <a:extLst>
              <a:ext uri="{FF2B5EF4-FFF2-40B4-BE49-F238E27FC236}">
                <a16:creationId xmlns:a16="http://schemas.microsoft.com/office/drawing/2014/main" id="{829C9FCF-9721-BC68-8584-1070A69AB464}"/>
              </a:ext>
            </a:extLst>
          </p:cNvPr>
          <p:cNvSpPr txBox="1"/>
          <p:nvPr/>
        </p:nvSpPr>
        <p:spPr>
          <a:xfrm>
            <a:off x="4961432" y="4549296"/>
            <a:ext cx="2269136" cy="416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e-mail</a:t>
            </a:r>
            <a:endParaRPr lang="en-US" sz="1400" i="1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12" name="Google Shape;98;p1">
            <a:extLst>
              <a:ext uri="{FF2B5EF4-FFF2-40B4-BE49-F238E27FC236}">
                <a16:creationId xmlns:a16="http://schemas.microsoft.com/office/drawing/2014/main" id="{A652FB68-774B-197C-C38F-2265C008378A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987430" y="3548911"/>
            <a:ext cx="18288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CasellaDiTesto 10">
            <a:extLst>
              <a:ext uri="{FF2B5EF4-FFF2-40B4-BE49-F238E27FC236}">
                <a16:creationId xmlns:a16="http://schemas.microsoft.com/office/drawing/2014/main" id="{F4CB2C85-B9B8-A94F-991E-BD0E950A3837}"/>
              </a:ext>
            </a:extLst>
          </p:cNvPr>
          <p:cNvSpPr txBox="1"/>
          <p:nvPr/>
        </p:nvSpPr>
        <p:spPr>
          <a:xfrm>
            <a:off x="8767262" y="5600964"/>
            <a:ext cx="2269136" cy="416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Your university</a:t>
            </a:r>
            <a:endParaRPr lang="en-US" sz="1400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4" name="CasellaDiTesto 11">
            <a:extLst>
              <a:ext uri="{FF2B5EF4-FFF2-40B4-BE49-F238E27FC236}">
                <a16:creationId xmlns:a16="http://schemas.microsoft.com/office/drawing/2014/main" id="{B5680853-2E43-16B5-2E67-0151DB5E82EC}"/>
              </a:ext>
            </a:extLst>
          </p:cNvPr>
          <p:cNvSpPr txBox="1"/>
          <p:nvPr/>
        </p:nvSpPr>
        <p:spPr>
          <a:xfrm>
            <a:off x="1657670" y="5518057"/>
            <a:ext cx="4649375" cy="456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Presenting author: NAME SURNAME</a:t>
            </a:r>
            <a:endParaRPr lang="en-US" b="1" i="1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CasellaDiTesto 12">
            <a:extLst>
              <a:ext uri="{FF2B5EF4-FFF2-40B4-BE49-F238E27FC236}">
                <a16:creationId xmlns:a16="http://schemas.microsoft.com/office/drawing/2014/main" id="{135B3A88-A941-0CC2-2693-8871B5E82525}"/>
              </a:ext>
            </a:extLst>
          </p:cNvPr>
          <p:cNvSpPr txBox="1"/>
          <p:nvPr/>
        </p:nvSpPr>
        <p:spPr>
          <a:xfrm>
            <a:off x="1657670" y="5990826"/>
            <a:ext cx="4649375" cy="463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Poster n° ..</a:t>
            </a:r>
            <a:endParaRPr lang="en-US" b="1" i="1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6" name="Rettangolo 5">
            <a:extLst>
              <a:ext uri="{FF2B5EF4-FFF2-40B4-BE49-F238E27FC236}">
                <a16:creationId xmlns:a16="http://schemas.microsoft.com/office/drawing/2014/main" id="{8F5992C6-2718-7D20-B502-7E059F7B0759}"/>
              </a:ext>
            </a:extLst>
          </p:cNvPr>
          <p:cNvSpPr/>
          <p:nvPr/>
        </p:nvSpPr>
        <p:spPr>
          <a:xfrm>
            <a:off x="0" y="6667171"/>
            <a:ext cx="12192000" cy="2198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13A09-2585-DF07-9198-5DCF78D5E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2">
            <a:extLst>
              <a:ext uri="{FF2B5EF4-FFF2-40B4-BE49-F238E27FC236}">
                <a16:creationId xmlns:a16="http://schemas.microsoft.com/office/drawing/2014/main" id="{1ECC9AEF-04D5-C568-4FDF-E3D603D9534F}"/>
              </a:ext>
            </a:extLst>
          </p:cNvPr>
          <p:cNvSpPr txBox="1"/>
          <p:nvPr/>
        </p:nvSpPr>
        <p:spPr>
          <a:xfrm>
            <a:off x="328921" y="388557"/>
            <a:ext cx="1779279" cy="5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Title Text</a:t>
            </a:r>
          </a:p>
        </p:txBody>
      </p:sp>
      <p:sp>
        <p:nvSpPr>
          <p:cNvPr id="3" name="CasellaDiTesto 14">
            <a:extLst>
              <a:ext uri="{FF2B5EF4-FFF2-40B4-BE49-F238E27FC236}">
                <a16:creationId xmlns:a16="http://schemas.microsoft.com/office/drawing/2014/main" id="{D03D04D9-2DA7-A0F6-C5AE-9B4ED40E30F8}"/>
              </a:ext>
            </a:extLst>
          </p:cNvPr>
          <p:cNvSpPr txBox="1"/>
          <p:nvPr/>
        </p:nvSpPr>
        <p:spPr>
          <a:xfrm>
            <a:off x="403369" y="986734"/>
            <a:ext cx="1258579" cy="456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Main text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B19279F5-DD08-5E5E-2D86-6096DBB30DA8}"/>
              </a:ext>
            </a:extLst>
          </p:cNvPr>
          <p:cNvSpPr txBox="1"/>
          <p:nvPr/>
        </p:nvSpPr>
        <p:spPr>
          <a:xfrm>
            <a:off x="3048000" y="310583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 THE FILE AS: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Surname_Firstname_PE26.pptx</a:t>
            </a:r>
            <a:endParaRPr lang="en-US" dirty="0"/>
          </a:p>
        </p:txBody>
      </p:sp>
      <p:sp>
        <p:nvSpPr>
          <p:cNvPr id="17" name="Rettangolo 5">
            <a:extLst>
              <a:ext uri="{FF2B5EF4-FFF2-40B4-BE49-F238E27FC236}">
                <a16:creationId xmlns:a16="http://schemas.microsoft.com/office/drawing/2014/main" id="{F7418121-91FE-47CF-1B6F-98310497E28A}"/>
              </a:ext>
            </a:extLst>
          </p:cNvPr>
          <p:cNvSpPr/>
          <p:nvPr/>
        </p:nvSpPr>
        <p:spPr>
          <a:xfrm>
            <a:off x="0" y="6667171"/>
            <a:ext cx="12192000" cy="2198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33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Antonio Lupia</dc:creator>
  <cp:keywords>PE2026</cp:keywords>
  <cp:lastModifiedBy>Antonio Lupia</cp:lastModifiedBy>
  <cp:revision>1</cp:revision>
  <dcterms:created xsi:type="dcterms:W3CDTF">2026-04-30T09:08:47Z</dcterms:created>
  <dcterms:modified xsi:type="dcterms:W3CDTF">2026-04-30T09:10:45Z</dcterms:modified>
</cp:coreProperties>
</file>