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3" r:id="rId1"/>
    <p:sldMasterId id="2147484219" r:id="rId2"/>
  </p:sldMasterIdLst>
  <p:notesMasterIdLst>
    <p:notesMasterId r:id="rId12"/>
  </p:notesMasterIdLst>
  <p:handoutMasterIdLst>
    <p:handoutMasterId r:id="rId13"/>
  </p:handoutMasterIdLst>
  <p:sldIdLst>
    <p:sldId id="345" r:id="rId3"/>
    <p:sldId id="362" r:id="rId4"/>
    <p:sldId id="337" r:id="rId5"/>
    <p:sldId id="346" r:id="rId6"/>
    <p:sldId id="349" r:id="rId7"/>
    <p:sldId id="351" r:id="rId8"/>
    <p:sldId id="365" r:id="rId9"/>
    <p:sldId id="366" r:id="rId10"/>
    <p:sldId id="361" r:id="rId1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D3A"/>
    <a:srgbClr val="025A0A"/>
    <a:srgbClr val="008000"/>
    <a:srgbClr val="FF0000"/>
    <a:srgbClr val="3366FF"/>
    <a:srgbClr val="FF3300"/>
    <a:srgbClr val="6699FF"/>
    <a:srgbClr val="3399FF"/>
    <a:srgbClr val="7905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46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ssandra%20Carucci\Dropbox\Pro-Rettore\Visite%20e%20accordi\elenco%20accordi%20cooperazione_dic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Foglio1!$A$8:$A$12</c:f>
              <c:strCache>
                <c:ptCount val="5"/>
                <c:pt idx="0">
                  <c:v>Europe</c:v>
                </c:pt>
                <c:pt idx="1">
                  <c:v>America</c:v>
                </c:pt>
                <c:pt idx="2">
                  <c:v>Asia</c:v>
                </c:pt>
                <c:pt idx="3">
                  <c:v>Africa/Middle East</c:v>
                </c:pt>
                <c:pt idx="4">
                  <c:v>Oceania</c:v>
                </c:pt>
              </c:strCache>
            </c:strRef>
          </c:cat>
          <c:val>
            <c:numRef>
              <c:f>Foglio1!$B$8:$B$12</c:f>
              <c:numCache>
                <c:formatCode>General</c:formatCode>
                <c:ptCount val="5"/>
                <c:pt idx="0">
                  <c:v>51</c:v>
                </c:pt>
                <c:pt idx="1">
                  <c:v>55</c:v>
                </c:pt>
                <c:pt idx="2">
                  <c:v>12</c:v>
                </c:pt>
                <c:pt idx="3">
                  <c:v>23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107696"/>
        <c:axId val="221106128"/>
      </c:barChart>
      <c:catAx>
        <c:axId val="22110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it-IT"/>
          </a:p>
        </c:txPr>
        <c:crossAx val="221106128"/>
        <c:crosses val="autoZero"/>
        <c:auto val="1"/>
        <c:lblAlgn val="ctr"/>
        <c:lblOffset val="100"/>
        <c:noMultiLvlLbl val="0"/>
      </c:catAx>
      <c:valAx>
        <c:axId val="22110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107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t" anchorCtr="0" compatLnSpc="1">
            <a:prstTxWarp prst="textNoShape">
              <a:avLst/>
            </a:prstTxWarp>
          </a:bodyPr>
          <a:lstStyle>
            <a:lvl1pPr algn="l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t" anchorCtr="0" compatLnSpc="1">
            <a:prstTxWarp prst="textNoShape">
              <a:avLst/>
            </a:prstTxWarp>
          </a:bodyPr>
          <a:lstStyle>
            <a:lvl1pPr algn="r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b" anchorCtr="0" compatLnSpc="1">
            <a:prstTxWarp prst="textNoShape">
              <a:avLst/>
            </a:prstTxWarp>
          </a:bodyPr>
          <a:lstStyle>
            <a:lvl1pPr algn="l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Università degli Studi di Cagliari                    Dipartimento di Ricerche aziendali</a:t>
            </a: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b" anchorCtr="0" compatLnSpc="1">
            <a:prstTxWarp prst="textNoShape">
              <a:avLst/>
            </a:prstTxWarp>
          </a:bodyPr>
          <a:lstStyle>
            <a:lvl1pPr algn="r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09753A5-3741-4971-8A7B-724F0C64BF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69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t" anchorCtr="0" compatLnSpc="1">
            <a:prstTxWarp prst="textNoShape">
              <a:avLst/>
            </a:prstTxWarp>
          </a:bodyPr>
          <a:lstStyle>
            <a:lvl1pPr algn="l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t" anchorCtr="0" compatLnSpc="1">
            <a:prstTxWarp prst="textNoShape">
              <a:avLst/>
            </a:prstTxWarp>
          </a:bodyPr>
          <a:lstStyle>
            <a:lvl1pPr algn="r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b" anchorCtr="0" compatLnSpc="1">
            <a:prstTxWarp prst="textNoShape">
              <a:avLst/>
            </a:prstTxWarp>
          </a:bodyPr>
          <a:lstStyle>
            <a:lvl1pPr algn="l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Università degli Studi di Cagliari                    Dipartimento di Ricerche aziendali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7" tIns="48674" rIns="97347" bIns="48674" numCol="1" anchor="b" anchorCtr="0" compatLnSpc="1">
            <a:prstTxWarp prst="textNoShape">
              <a:avLst/>
            </a:prstTxWarp>
          </a:bodyPr>
          <a:lstStyle>
            <a:lvl1pPr algn="r" defTabSz="973652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4C7DDB-82AE-4B46-9184-31E07D85E7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7737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C3ED-A160-4A6D-A634-A1DAA54AF3CA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1915-D22C-4500-B430-FF6EDF693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1" descr="cagliari skyline_15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7" y="71414"/>
            <a:ext cx="3112953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CD5B-10EE-404E-B918-3E7EFE23FEFD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FF76-FCEF-4DBC-B771-1BDF5058A3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39DA-6124-4E80-B2F9-53C58C6F0022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CC68-2BD4-4285-8123-4D1F168CC3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53431-3FC2-4231-AD67-A1CB3E499A40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0956-E6F1-4344-B9C3-85396E9DD7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02BC-C22C-4377-8F70-AB520A204139}" type="datetime1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Università degli Studi di Cagliari - Inaugurazione Anno Accademico 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BD07-93C6-4191-8460-DA88ADEE01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7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F7621-2802-48AF-ACEC-C15290C93A3A}" type="datetime1">
              <a:rPr lang="it-IT" smtClean="0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Melis, Carta, Gaia - 2008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579D1-EB64-44C8-A067-5FF2895DE5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1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02BC-C22C-4377-8F70-AB520A204139}" type="datetime1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Università degli Studi di Cagliari - Inaugurazione Anno Accademico 2013-2014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BD07-93C6-4191-8460-DA88ADEE01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7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57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36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84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2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6458-F0DF-47C6-A17E-94761B0932C9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30EE-679B-4165-A9A2-414347C868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01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974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24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95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0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6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7460-5A64-450E-BD9B-0FD18B396140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DFB1-DCBF-4063-9408-24BEA06E34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7301-DF30-46ED-A9F1-673F9AFA920A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ECE7-55D0-4473-9CB5-FC187C0ABA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E9C9-AC5A-46B3-BA23-89AF80D3AE64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E03D-BB20-4DE0-A0A0-5DA7C5B8BF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8876-C8AB-46EF-990E-A8320B3F40E1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7B87-7CC9-4EA7-BD5A-1DDED4546B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C417-6B41-4A1B-B68A-C7F4FE6E23B9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79C-02FC-44ED-A462-4E856A616D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94D7-49B7-414F-86B3-A08F78CAADD5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B6D5-4237-4645-9698-61B879878C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8A0E-280B-4605-A1F8-395B61CC1957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54E8-D289-4FDD-B097-A94AC53C3E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8F7621-2802-48AF-ACEC-C15290C93A3A}" type="datetime1">
              <a:rPr lang="it-IT"/>
              <a:pPr>
                <a:defRPr/>
              </a:pPr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Melis, Carta, Gaia - 2008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E579D1-EB64-44C8-A067-5FF2895DE5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8" r:id="rId14"/>
    <p:sldLayoutId id="2147484217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6447-8E36-4CBA-BB31-1E49ECCF3AB2}" type="datetimeFigureOut">
              <a:rPr lang="it-IT" smtClean="0"/>
              <a:pPr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F390-776E-4CB7-B487-1715EFD6F19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0041" y="2564904"/>
            <a:ext cx="8243918" cy="14700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</a:rPr>
              <a:t>University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it-IT" b="1" dirty="0" smtClean="0">
                <a:solidFill>
                  <a:srgbClr val="A43D3A"/>
                </a:solidFill>
              </a:rPr>
              <a:t>Cagliari</a:t>
            </a:r>
            <a:endParaRPr lang="it-IT" b="1" dirty="0">
              <a:solidFill>
                <a:srgbClr val="A43D3A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214313" y="6429375"/>
            <a:ext cx="8715375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acolta.unica.it/scienze/files/2012/01/Immagine_ho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0" y="4221088"/>
            <a:ext cx="5731630" cy="21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colta.unica.it/studiumanistici/files/2012/01/foto_facolt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62980"/>
            <a:ext cx="61912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colta.unica.it/ingegneriarchitettura/files/2012/01/facoltadiarchitetturacaglia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09" y="2344986"/>
            <a:ext cx="3007556" cy="40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16358"/>
              </p:ext>
            </p:extLst>
          </p:nvPr>
        </p:nvGraphicFramePr>
        <p:xfrm>
          <a:off x="251520" y="476672"/>
          <a:ext cx="4467155" cy="5657088"/>
        </p:xfrm>
        <a:graphic>
          <a:graphicData uri="http://schemas.openxmlformats.org/drawingml/2006/table">
            <a:tbl>
              <a:tblPr/>
              <a:tblGrid>
                <a:gridCol w="4467155"/>
              </a:tblGrid>
              <a:tr h="242205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Established</a:t>
                      </a:r>
                      <a:r>
                        <a:rPr lang="it-IT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in </a:t>
                      </a:r>
                      <a:r>
                        <a:rPr lang="it-IT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1620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400" b="1" kern="12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University</a:t>
                      </a:r>
                      <a:r>
                        <a:rPr lang="it-IT" sz="24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it-IT" sz="24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campuses</a:t>
                      </a:r>
                      <a:r>
                        <a:rPr lang="it-IT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: Cagliari</a:t>
                      </a:r>
                      <a:r>
                        <a:rPr lang="it-IT" sz="2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, Monserrato, </a:t>
                      </a:r>
                      <a:r>
                        <a:rPr lang="it-IT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Oristano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4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Multidisciplinary</a:t>
                      </a:r>
                      <a:r>
                        <a:rPr lang="it-IT" sz="24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it-IT" sz="24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University</a:t>
                      </a:r>
                      <a:r>
                        <a:rPr lang="it-IT" sz="24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, with 6 </a:t>
                      </a:r>
                      <a:r>
                        <a:rPr lang="it-IT" sz="2400" b="1" kern="12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Faculties</a:t>
                      </a:r>
                      <a:r>
                        <a:rPr lang="en-US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: </a:t>
                      </a:r>
                    </a:p>
                    <a:p>
                      <a:pPr marL="26670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- </a:t>
                      </a:r>
                      <a:r>
                        <a:rPr lang="en-US" sz="2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Biology and Pharmacy</a:t>
                      </a:r>
                    </a:p>
                    <a:p>
                      <a:pPr marL="26670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- Engineering and Architecture</a:t>
                      </a:r>
                    </a:p>
                    <a:p>
                      <a:pPr marL="26670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- Medicine and Surgery</a:t>
                      </a:r>
                    </a:p>
                    <a:p>
                      <a:pPr marL="26670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- Sciences</a:t>
                      </a:r>
                    </a:p>
                    <a:p>
                      <a:pPr marL="444500" indent="-1778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- Economics, Law and Political    Sciences</a:t>
                      </a:r>
                    </a:p>
                    <a:p>
                      <a:pPr marL="26670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- Humanities</a:t>
                      </a: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27384"/>
            <a:ext cx="4499992" cy="3374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499992" cy="3374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3276"/>
              </p:ext>
            </p:extLst>
          </p:nvPr>
        </p:nvGraphicFramePr>
        <p:xfrm>
          <a:off x="107504" y="332656"/>
          <a:ext cx="4824536" cy="4521708"/>
        </p:xfrm>
        <a:graphic>
          <a:graphicData uri="http://schemas.openxmlformats.org/drawingml/2006/table">
            <a:tbl>
              <a:tblPr>
                <a:solidFill>
                  <a:schemeClr val="accent6">
                    <a:lumMod val="40000"/>
                    <a:lumOff val="60000"/>
                  </a:schemeClr>
                </a:solidFill>
                <a:tableStyleId>{08FB837D-C827-4EFA-A057-4D05807E0F7C}</a:tableStyleId>
              </a:tblPr>
              <a:tblGrid>
                <a:gridCol w="3384376"/>
                <a:gridCol w="144016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University</a:t>
                      </a:r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numbers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/>
                        <a:t>Students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smtClean="0"/>
                        <a:t>26.000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/>
                        <a:t>Number</a:t>
                      </a:r>
                      <a:r>
                        <a:rPr lang="it-IT" sz="1800" b="1" dirty="0" smtClean="0"/>
                        <a:t> of</a:t>
                      </a:r>
                      <a:r>
                        <a:rPr lang="it-IT" sz="1800" b="1" baseline="0" dirty="0" smtClean="0"/>
                        <a:t> </a:t>
                      </a:r>
                      <a:r>
                        <a:rPr lang="it-IT" sz="1800" b="1" baseline="0" dirty="0" err="1" smtClean="0"/>
                        <a:t>graduated</a:t>
                      </a:r>
                      <a:r>
                        <a:rPr lang="it-IT" sz="1800" b="1" baseline="0" dirty="0" smtClean="0"/>
                        <a:t> </a:t>
                      </a:r>
                      <a:r>
                        <a:rPr lang="it-IT" sz="1800" b="1" baseline="0" dirty="0" err="1" smtClean="0"/>
                        <a:t>students</a:t>
                      </a:r>
                      <a:r>
                        <a:rPr lang="it-IT" sz="1800" b="1" baseline="0" dirty="0" smtClean="0"/>
                        <a:t> in 2015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3.892</a:t>
                      </a:r>
                      <a:endParaRPr lang="it-IT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/>
                        <a:t>Faculties</a:t>
                      </a:r>
                      <a:r>
                        <a:rPr lang="it-IT" sz="1800" b="1" dirty="0" smtClean="0"/>
                        <a:t>/Schools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/>
                        <a:t>6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/>
                        <a:t>Teaching</a:t>
                      </a:r>
                      <a:r>
                        <a:rPr lang="it-IT" sz="1800" b="1" baseline="0" dirty="0" smtClean="0"/>
                        <a:t> and </a:t>
                      </a:r>
                      <a:r>
                        <a:rPr lang="it-IT" sz="1800" b="1" baseline="0" dirty="0" err="1" smtClean="0"/>
                        <a:t>Administrative</a:t>
                      </a:r>
                      <a:r>
                        <a:rPr lang="it-IT" sz="1800" b="1" baseline="0" dirty="0" smtClean="0"/>
                        <a:t> Staff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/>
                        <a:t>2042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Degree</a:t>
                      </a:r>
                      <a:r>
                        <a:rPr lang="it-IT" sz="1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Programmes</a:t>
                      </a:r>
                      <a:endParaRPr lang="it-IT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b="1" dirty="0" smtClean="0"/>
                        <a:t>First </a:t>
                      </a:r>
                      <a:r>
                        <a:rPr lang="it-IT" b="1" dirty="0" err="1" smtClean="0"/>
                        <a:t>cycle</a:t>
                      </a:r>
                      <a:r>
                        <a:rPr lang="it-IT" b="1" dirty="0" smtClean="0"/>
                        <a:t> 3-year </a:t>
                      </a:r>
                      <a:r>
                        <a:rPr lang="it-IT" b="1" dirty="0" err="1" smtClean="0"/>
                        <a:t>programmes</a:t>
                      </a:r>
                      <a:r>
                        <a:rPr lang="it-IT" b="1" dirty="0" smtClean="0"/>
                        <a:t> (</a:t>
                      </a:r>
                      <a:r>
                        <a:rPr lang="it-IT" b="1" dirty="0" err="1" smtClean="0"/>
                        <a:t>Bachelor</a:t>
                      </a:r>
                      <a:r>
                        <a:rPr lang="it-IT" b="1" dirty="0" smtClean="0"/>
                        <a:t>)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38</a:t>
                      </a:r>
                      <a:endParaRPr lang="it-IT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/>
                        <a:t>(5 e-learning)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b="1" dirty="0" smtClean="0"/>
                        <a:t>Second </a:t>
                      </a:r>
                      <a:r>
                        <a:rPr lang="it-IT" b="1" dirty="0" err="1" smtClean="0"/>
                        <a:t>cycle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programmes</a:t>
                      </a:r>
                      <a:r>
                        <a:rPr lang="it-IT" b="1" dirty="0" smtClean="0"/>
                        <a:t> (</a:t>
                      </a:r>
                      <a:r>
                        <a:rPr lang="it-IT" b="1" dirty="0" err="1" smtClean="0"/>
                        <a:t>Master’s</a:t>
                      </a:r>
                      <a:r>
                        <a:rPr lang="it-IT" b="1" dirty="0" smtClean="0"/>
                        <a:t>)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/>
                        <a:t>34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b="1" dirty="0" smtClean="0"/>
                        <a:t>Single </a:t>
                      </a:r>
                      <a:r>
                        <a:rPr lang="it-IT" b="1" dirty="0" err="1" smtClean="0"/>
                        <a:t>cycle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programmes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/>
                        <a:t>6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/>
                        <a:t>(1</a:t>
                      </a:r>
                      <a:r>
                        <a:rPr lang="it-IT" sz="1800" b="1" baseline="0" dirty="0" smtClean="0"/>
                        <a:t> e-learning)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/>
                        <a:t>Specialization</a:t>
                      </a:r>
                      <a:r>
                        <a:rPr lang="it-IT" sz="1800" b="1" dirty="0" smtClean="0"/>
                        <a:t> Schools</a:t>
                      </a:r>
                      <a:endParaRPr lang="it-IT" sz="18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/>
                        <a:t>44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6" y="3744416"/>
            <a:ext cx="4187958" cy="3140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6" y="332656"/>
            <a:ext cx="4163953" cy="3122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8890" r="3889" b="40185"/>
          <a:stretch/>
        </p:blipFill>
        <p:spPr>
          <a:xfrm>
            <a:off x="222448" y="4938820"/>
            <a:ext cx="4565576" cy="1946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30956-E6F1-4344-B9C3-85396E9DD7D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26824"/>
              </p:ext>
            </p:extLst>
          </p:nvPr>
        </p:nvGraphicFramePr>
        <p:xfrm>
          <a:off x="0" y="44624"/>
          <a:ext cx="4283968" cy="3890772"/>
        </p:xfrm>
        <a:graphic>
          <a:graphicData uri="http://schemas.openxmlformats.org/drawingml/2006/table">
            <a:tbl>
              <a:tblPr/>
              <a:tblGrid>
                <a:gridCol w="2915816"/>
                <a:gridCol w="1368152"/>
              </a:tblGrid>
              <a:tr h="347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Research</a:t>
                      </a:r>
                      <a:endParaRPr lang="it-IT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Departments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it-IT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PhD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Programmes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PhD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Students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615</a:t>
                      </a:r>
                      <a:endParaRPr lang="it-IT" sz="18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Horizon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Projects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short-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listed</a:t>
                      </a:r>
                      <a:endParaRPr lang="it-IT" sz="1800" b="1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Horizon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2020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Projects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approved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+mn-lt"/>
                          <a:ea typeface="Calibri"/>
                          <a:cs typeface="Times New Roman"/>
                        </a:rPr>
                        <a:t>FP7 </a:t>
                      </a:r>
                      <a:r>
                        <a:rPr lang="it-IT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Projects</a:t>
                      </a:r>
                      <a:r>
                        <a:rPr lang="it-IT" sz="18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dirty="0" err="1" smtClean="0">
                          <a:latin typeface="+mn-lt"/>
                          <a:ea typeface="Calibri"/>
                          <a:cs typeface="Times New Roman"/>
                        </a:rPr>
                        <a:t>approved</a:t>
                      </a:r>
                      <a:r>
                        <a:rPr lang="it-IT" sz="18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32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Spin off 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Patents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0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Research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grant</a:t>
                      </a:r>
                      <a:r>
                        <a:rPr lang="it-IT" sz="1800" b="1" baseline="0" dirty="0" err="1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endParaRPr lang="it-IT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479</a:t>
                      </a:r>
                      <a:endParaRPr lang="it-IT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04001"/>
              </p:ext>
            </p:extLst>
          </p:nvPr>
        </p:nvGraphicFramePr>
        <p:xfrm>
          <a:off x="3779912" y="4137169"/>
          <a:ext cx="5385792" cy="2604199"/>
        </p:xfrm>
        <a:graphic>
          <a:graphicData uri="http://schemas.openxmlformats.org/drawingml/2006/table">
            <a:tbl>
              <a:tblPr/>
              <a:tblGrid>
                <a:gridCol w="3841824"/>
                <a:gridCol w="1543968"/>
              </a:tblGrid>
              <a:tr h="28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Internationalization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International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Framework </a:t>
                      </a:r>
                      <a:r>
                        <a:rPr lang="it-IT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agreements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mobility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exchange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agreements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787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Visiting</a:t>
                      </a:r>
                      <a:r>
                        <a:rPr lang="it-IT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Professors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(A.Y. 2014-15)</a:t>
                      </a: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114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Exchange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(A.Y. </a:t>
                      </a:r>
                      <a:r>
                        <a:rPr lang="it-IT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2015-16)</a:t>
                      </a:r>
                      <a:endParaRPr lang="it-IT" sz="1800" b="1" baseline="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incoming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1000 </a:t>
                      </a:r>
                      <a:r>
                        <a:rPr lang="it-IT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outgoing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Courses in English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76" y="253752"/>
            <a:ext cx="4809728" cy="3607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/>
          <a:stretch/>
        </p:blipFill>
        <p:spPr>
          <a:xfrm>
            <a:off x="0" y="4293096"/>
            <a:ext cx="3779912" cy="235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30956-E6F1-4344-B9C3-85396E9DD7D9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429733"/>
            <a:ext cx="1001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142876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542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214282" y="0"/>
            <a:ext cx="3925670" cy="685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400" b="1" kern="1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it-IT" sz="2400" b="1" kern="1200" dirty="0" err="1" smtClean="0">
                <a:solidFill>
                  <a:schemeClr val="accent2">
                    <a:lumMod val="75000"/>
                  </a:schemeClr>
                </a:solidFill>
              </a:rPr>
              <a:t>Departments</a:t>
            </a:r>
            <a:r>
              <a:rPr lang="it-IT" sz="2400" b="1" kern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2400" b="1" kern="1200" dirty="0">
              <a:solidFill>
                <a:schemeClr val="accent2">
                  <a:lumMod val="75000"/>
                </a:schemeClr>
              </a:solidFill>
            </a:endParaRP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Philology</a:t>
            </a:r>
            <a:r>
              <a:rPr lang="en-US" sz="1700" b="1" dirty="0"/>
              <a:t>, Literature, Linguistics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Physics</a:t>
            </a:r>
            <a:endParaRPr lang="en-US" sz="1700" b="1" dirty="0"/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Law</a:t>
            </a:r>
            <a:endParaRPr lang="en-US" sz="1700" b="1" dirty="0"/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Civil </a:t>
            </a:r>
            <a:r>
              <a:rPr lang="en-US" sz="1700" b="1" dirty="0"/>
              <a:t>- Environmental Engineering and Architecture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Electrical </a:t>
            </a:r>
            <a:r>
              <a:rPr lang="en-US" sz="1700" b="1" dirty="0"/>
              <a:t>and electronic Engineering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Mechanical</a:t>
            </a:r>
            <a:r>
              <a:rPr lang="en-US" sz="1700" b="1" dirty="0"/>
              <a:t>, chemical and material Engineering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Mathematics </a:t>
            </a:r>
            <a:r>
              <a:rPr lang="en-US" sz="1700" b="1" dirty="0"/>
              <a:t>and information Technology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Pedagogy</a:t>
            </a:r>
            <a:r>
              <a:rPr lang="en-US" sz="1700" b="1" dirty="0"/>
              <a:t>, Psychology, Philosophy 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Public </a:t>
            </a:r>
            <a:r>
              <a:rPr lang="en-US" sz="1700" b="1" dirty="0"/>
              <a:t>health, clinical and molecular Medicine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Biomedical </a:t>
            </a:r>
            <a:r>
              <a:rPr lang="en-US" sz="1700" b="1" dirty="0"/>
              <a:t>Science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Chemical </a:t>
            </a:r>
            <a:r>
              <a:rPr lang="en-US" sz="1700" b="1" dirty="0"/>
              <a:t>and geological Science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Surgical </a:t>
            </a:r>
            <a:r>
              <a:rPr lang="en-US" sz="1700" b="1" dirty="0"/>
              <a:t>Science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Environmental </a:t>
            </a:r>
            <a:r>
              <a:rPr lang="en-US" sz="1700" b="1" dirty="0"/>
              <a:t>and life Science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Economic </a:t>
            </a:r>
            <a:r>
              <a:rPr lang="en-US" sz="1700" b="1" dirty="0"/>
              <a:t>and business Science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Medical </a:t>
            </a:r>
            <a:r>
              <a:rPr lang="en-US" sz="1700" b="1" dirty="0"/>
              <a:t>science "Mario </a:t>
            </a:r>
            <a:r>
              <a:rPr lang="en-US" sz="1700" b="1" dirty="0" err="1"/>
              <a:t>Aresu</a:t>
            </a:r>
            <a:r>
              <a:rPr lang="en-US" sz="1700" b="1" dirty="0"/>
              <a:t>"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Social </a:t>
            </a:r>
            <a:r>
              <a:rPr lang="en-US" sz="1700" b="1" dirty="0"/>
              <a:t>and institutional Science</a:t>
            </a:r>
          </a:p>
          <a:p>
            <a:pPr marL="216000" lvl="0" indent="-177800" defTabSz="800100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/>
              <a:t>History</a:t>
            </a:r>
            <a:r>
              <a:rPr lang="en-US" sz="1700" b="1" dirty="0"/>
              <a:t>, cultural and territorial Heritage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5"/>
          <a:stretch/>
        </p:blipFill>
        <p:spPr>
          <a:xfrm>
            <a:off x="4283968" y="116632"/>
            <a:ext cx="4860032" cy="301170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68352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BD07-93C6-4191-8460-DA88ADEE01E0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2844" y="285728"/>
            <a:ext cx="764386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 of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Universities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/Country</a:t>
            </a:r>
          </a:p>
          <a:p>
            <a:pPr lvl="0"/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Cooperation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Framework </a:t>
            </a:r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agreements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09502"/>
              </p:ext>
            </p:extLst>
          </p:nvPr>
        </p:nvGraphicFramePr>
        <p:xfrm>
          <a:off x="611560" y="1340768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1520" y="-2738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Student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mobility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 Erasmus+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exchange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agreements</a:t>
            </a:r>
            <a:endParaRPr lang="it-IT" sz="2400" b="1" i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0" name="AutoShape 2" descr="data:image/png;base64,iVBORw0KGgoAAAANSUhEUgAAAlgAAAFzCAYAAADi5Xe0AAAgAElEQVR4Xux9B4AdVfX+vTPzetlesumFBAKBhCZdmoAUkSrSpPfeqxRBIh0BQaSJAoI/Qf8giChSpENIQjohZVM2yfbXy8w9/3OG3bjZ7GZfmXnv7e59uuxmd+aW796Z+eaU7/BoNAqs64M/G/jFFEXhDQ0NXNM03v03+V0iIBGQCAxGBFrffhWaX3uBdXz2HnM5NKFzTQnqcaYpPOP7my6E6OQar3aqGZ9Tali1pgV4jDR4VEUp9tjgVy9DzXYzmMPhsBTP1tZWqKurE/idl5WVFX2eduDc0dEBODfm8/kswS4SiUA4HGbYZr/ttbS0wIgRIzJeL+IVnZ2drLy83JIx2oFjIdrkvQiWiMVigjYmAjMkN2chQJV9SAQkAqWBwOonZooNf3iUufQEF0iutHSaO3MgGC1CgQrkAhq+fJbGzLIfRcoQEBaMVTKjqHPQp+8lPJf8klePGmPpOAzDgLa2NjZ27Fgej8fNnysqKiztI3vUrT+jubkZRo0axVTVGrIP+FmxYgVDYtovVsgL6DBWU1OTEZ5EdPGdxDISaD2KhWlxE4KFm9IgUBBEtTDdy14kAhIBiYB9CEAiLj7ZZzSvdeZOjDqYJjyawtwcBv1LZ1uXFcudA8m0apX0/Y81gmddy8uqayzFE40FgqNRsrq62mwXLT0imUyyQCBgaT9W4ZBLO7qum5ah0aNHZ0R0Mu2jqalJoEWModeqX6zWrVvHJkyYsLFJIrQ4HpZOpxl97/4Zf0/HkJWNW0UCM51HqR3Xk2DRwhlIspQuEIfMpiw10OV4JAISAfsR6Pziv8b8c48AV02tkmpr5aqmofVGB44xEJn2HjVA6A4nL1eZpQ+0TPu3+rg0vkJHgEE5GEV7iQZFFcrTH/B6DEOxen74DAMiWfX19dQ0R5JlJBIJHgwGFSJc+MAf1IQL5yLIklRVVZXxHh4IY8RM4HOfMNriepB3C/tnaIThRKYIS7qUur8jOTN/7v7CdbB8fQeaS6n9nYdCIYMYKIGG39GAzDj6Wi1bvFKbsByPREAiMPQRMNpbjFlHTheAbjH8j6rg27YCBitXVYVnaL0RSEaQlvFa19CJRY3pAhKISYVSXGucuPRuUbn/Edzj8Vj+EEYiYOBzTcHnGGD7Snt7O+C/zQc/PfPxd+S+AiJelZWVg+ZZRxYjnAsbM6Z/1yqSL7F69WqejYVr/fr1wu1280zi4VKpFHQTKOIKQ/9Okt8MObFXDGBjTqeTWDFzuVxmkHt+zcqzJQISAYlA8RDQ21vEZwdOZqpDYwLfthVFZT6Pk4K8M7bctCIlK8MwFwdysuLNxNqe2w0AZzoNXpUXlViICdsJxw2P8Nox4yzHFskTPdPIgCIolpgCwsmIQLFL6D7kSCgonoiSuxQkFsLv9xMWlo/D2pVjDF100OVd2uJYV61aJfA5DrW1tZnudVi2bBlZ/UoeA6sxtbs9k2BRQBp+OC6eBNhuxGX7EgGJQEEQ+PLgyULv7GBuFU1YQigeevXO8NPJFMOB1i6fUvoP3gynhFExABtSBqtiAglnCbhvHnoNqidtnXFmWsbzxAMx9orcXoDfKQ4I0OrTe+0FugwZHkPGBdOSRh4ctOIUlXj2N8css/jIYgddLr+MnumkIIDZhHwoxatls1/sOtYkWGh2NE2EmEVQkpvLrskPg3bNIEQptzEMVlpOcSMCsW/miUTjMlj68/O5kUoIBkzxe93gFZlZrzDKRcRVjVeijsNQgpWyCEMYBFJV5CzCbkz1A44TgTOv5uXVtZbjjMRKRwJF7XJ8tpFbS0GLzmb9kEQBxW3RcXifNL8jybB8PPnsI3JxYjYkeL1e257PmEVI1j3pvcpnofo4l+PiGZRpIclV5sh2mZfJn19SF2L3DGhN8Q2Go8+ebhqm69cqzZTMUZJHSgSKg8CCsw4VkcVzgDucDIX9OAPBa7LIImwWHGqcZrxOSV7fuaKKEg1g6AaUcWHbgzqbsdkZ7I4vlqabEMNdBBETsmYhwaL4q95zB7IO0f2RrFhkcKB7J90ziWxlMx87jkV9KiCCmIGmF5CGJc4ha5KUaZC7HfMb6m3yxsZGgeTKNJMO9cnmMz+8QMmkTGZkMx0VfdyCMENJi5K4WfWc28qVKwFjD4DM3RSUiG9pDHVT5PrmswHkuYMKgS8OnEiWK/BFOzjFUGVKlsKGMJjDxYOYIDWoJpzBYFtQosGHQqPFlGjoPUxx6T0Y7H64HcHupvWeXIBkQKAPkihBbrOB3IB4PKxZs4ZhAHxRn4uUtUehO5loT+F4zbgynLOZJIvPdMBnVPceNjWp+outXr58uUk+M71GMthq8pAuBDgGzhHBkg/fAbYEZmbQhqW3CbIM0WYVJGSHvn38sbRcCWvXriVz8sabQ5dCPx85ciTFO2x8cBBppPTcrvmAlam/8gqTCBQLgXmnH2Kkv5mr+CHFFL75tWkGnPZjnaIA6Tam8pohlDlI64DeQWhLG6xagZK61xuTpgnndQ/bEuzec/9hxqCBL8gK3uNISDujWDy6j+K9ndyLpicA751ZW4dyvQaI5BE5pIoqA7XRpfe10bVJ0hREqHCbY/KsQQoBjKxg9JzvrUslrVcDoZvf33m3uyu/Zob+2eQHJ0sQvRXhhwIIocsFR6m+A14EhUSIsmTohtAzBRoTGQS+CdGFZhIsMouTaB1dgGSVo7/hG96Qe2svJO6yrxJAANPvl1x/huj86F8kdoU2LGAePclcKucYjcVSqgMc6STzoFmrv9G2YPZgJSozoJpDSV3X+aAb1w0RAxV1wNKld43bGOxOmKEVn/SbAC1CCsoXUCB7RgSLzu3SfuKk/0T3SfoQ0eomXPgzkTBLMc1EjqF7L9A9HIkgiatu3KskQUHPKRpW15f5N7rnI2HbJCZXWq/yuaoGPlcSrIEx2ngEEixiV6Qdxik7hYIiaQOT/55SgUvFxNq7TAFdcBTISaZmkuMgAkbjphsGWeRKjSBmsSTyUInARgTaP3pbLL35HBbYfjfW+eE/BcZgcYFkCt/aKfTI4Rs7EZLr1/JKI4FXcd/xVSm8WMJYc7ACBa3JszhU4E2iCSuKxLECSo9gpQ84VgTPuIaX11gb7E7ECr0M5hpSAila9Unz0bx3o+eBfpc1MSLyQy5H+iLSRQSH7vukgo4ejnz3i2m1ohd5LPdDwx6wPXINosxExpmYJFVBngxKfCLLV5cI64D9DJXroNDzkARrAMTxAjWIQJE/G98ABKWyklAdXUxIVsi3zemCwDcdCibPJBhxwDWmuCkKbsT2zCwYOoEu5P6yATds2GBap/A6pxuGQB0U0z3YOxuGiBdejAJdhgqRKgqGJ6E9O8T+BpykPEAiYCEC8885HNwjx4p0WzMPz5slIB5VhJ7Ga4czZ90o9JfoXI3HuD8Z7vdhEkJpBrRRKGS96su1aOFwi9JUiw7gwvuDH/SMLTgFGaiqCf7U+5YruyMZEmShx3vhRiJF8g1kzUKipZDmoxXhMdQeCYDSCysRrWzvp3S/J2JFX0SWMs3mI/ceEaRssh7puYLjM+j5QDHFFEqypfI4BVn/IdyJJFhbWFysz2SQDx4vAJVIFREeIlMUe0UXJ27sTaxW+HtBgZFbSqcllyxdSPRG1dcbD5VCQMJkZoPQxUOKvJQBg1Yns78u0rVx1FSEk8ZDHwxUBDyXxmta1frSNMFjKY6MQk04fUlxuSF8dQ+TqYW++gi+uewnzNEwjnkmTIHOT99Ff2CU+YTOBCbep0ZNYKkN61hVOoqCDf9z53RwzTAwKBjNuajXzsGhqTzASytGycolROkJkfZXMvf6VSSemrX1xsqx9G7LQGX3KpuU3Xv3RZYtIl10ryWLlhUki/ogokREiyxbRLTwOdAvmacXZnopJ0sYuRwx5ITIVcaWJIqfxXt9RgHw3fPvTnii5wO+jJtxuqTeTl4MO9d2OLctCVY/q08lhIi4UDwspex2kSozUJB87iTkRl89Sy3Q2wESJ7NWVF8Fs8m8TGq8ZJWiC4wCGLvLE+CFTqUb6C2G3q6oCrxC/n86ljIC0c9Obxtk2aKLauPFSIGYRMaoX3ojIdJEViqKteov+J5IHhVGxf4o6FNKOAznO8AQmPsXB0wSIhUHZ0UN6BvWYhEYhQVQ68lBLj7c6zFUL0ejFDeVGnq4BkmOAbWu6HAOaONCj1FJkQ6rlwZrBkGLwFIx6Db1lZjGlz5xmnBd92teO3Z8QR/2VpMsWjO6z9PzgggN3Y+7Y6Fo61FYCSUW0XFdpIru3RnPmZ4xVOyZAtfJ0kXPh0z3CYWGkNeFni2k/9WlkZgVscu0L3ncdwhIgtXHTiCy002EiO0jqUI5nSgFOhIhMn3wJHuA/m/eU7yOLlY6njY/vsGQu3ATUzwRGxR0M83SRKRog3e/PaFcBrkAzYwVevvpJkdkcaL6UngsCeWZo6W6WkTiSHwOfeq8Z4BjNhubbgR4wZptkV8+m4s1m37ksRIBuxAQ8SgsOPdIPbjLXqzpj48omD5FZXF4jWPgUjBEsGpR76q/eCy7xlzMdsNcBR3JZLmeKD0yaXOwe3+4dxVQphfpjMlKJmtIbgKSTSA3ZXc2H93MyYWYrSwSPQeIWOGLM1nGMo656h4nvdCTexSfLeYzicZBnhJqD59Tls47E2yGyzGSYPWz0sjwqYQQkR0zI48+FChObyRkXiUyQm8kvXWwyC9OQZT4dkLuws1iHTA+ioiXGWTYs/zBlrI5iOzRmwf52rstXl1xWqbbMNuLtfeUybWJZE1mEQ6Xq34IzbPtP68LNPmKpbddoLoqa/HnJDcSceZyO8Eb6dxirNFwJFgohQXtKNdQU2JyDbQl0wceJ8ow2L2suqbgD3wK+Ka41FJ0l2GoCr14m2KoViZS0bOKDAKlqOU4VG5RkmD1sZJo1aFAcPMtgWKcunzkFH9luvEoK49iqOjtpLcCPr210KYlK9O4ceM2e0vsIktm9l5XsKVpxdpSqQLSRKG3FyJT2QZQDrRRyVpHcWVowSr4TW2gscm/SwQGQmDZnZeJjv/+y/BN2U7p/OIDpRK1r+IYZ5RE66w/1vmdm7Cfz1AiWCTD4MG0xzamsSCkMJBM4QnMHPRhsBW+FQL6qTbi0JoywCcMQOmK0rJimcHu72Gwe+HvRWQhwvu8QC+BqUo70L4r1N+JXJGGVQ/RUMu6piQAjBnL2QNi2UCGcEOSYPVaXHLdkQUVXW9mIDu58YgwIbmhkgumKYssPmRyxVgnChT8zrzV40N+chIlpUruvf+Gb0qmi7E784OsWBhozrq0TPoVssPjDLKkYZuWZgCRvhcF5hOJpLmW4hvcEL7+5NTyRGDNU/eIxKpvdGBOJfT5u4qvfT3H8CKeDFQaRnsz92r9p+IPFYKVRAKVbhgPom0DTyVTZFtnVZBmrQYDN4YbgKqxJGY/ezHUx42B/xEdjxdMYO0OxQsGca+SIRTinJv0qsNPVrr1+vLcHhmfjvdkEiLlI0aMIEJj6T0240H0OpBipigkpdBY5Dpeed7mCEiC1QsTsiRR5iC9NaD1ynyZIbcgutAo88S88Ch2ibI4kGBtvBDJp00uRCJVJOqJF2qf6a9dJXfI722SL7IgkZWMSBfFAPQX8IgWMdP1mEnZhEw3OpFEynqh+IAuNyiVTChJM3mmc5LHDT8E5py0H6ZkhcHobFWDyQhqt2dGGJpBYWYM1iD7CGGIuIGlX7rEUiNMgbpL7mAOnx9WPjGTT779CTH/giOVoEiBMXm6UD0+ZdIvnuArH7hRRBfO5o66BpZubsYSNYcpLa89z/yt61DgJTPM7IYqddLlUH3sWYVOvKEXajP2gxKJMKa16JuCXrwRa1sLPNu9lrJ9GeTecw+YcVXktqPgv66yCOQqNHWvMimvQH78brVfqgXV802oK86Jk+uR3IdIxDa+NXYFIJo+dhpDXxuzWzTPalkFIovk7qR+ySdP0hFSeFTeGkoZAdDT0PLWK6z9vTfYqHOuZQsuORZYRyugl0zB4PaMrTGDlWDR2kTSukBlel6NJX1amQbb/u4f4J20jZJqbgJnZS378ugdDVd5lbLd799R9M42iC9fAh2fvstGn30N2q3+5y5s+tNvYcMjtzI/Zl0We82p+LN+xg2s6rATCh4PSpZ8IjT0Mk3SOMXEonfpm2KORfadHwLSgtWFH1qWTBNxVykcinUy02kpw47UzzFonQonkxXJIBJC+indGRnduioUm9VVB0pFSxNli5hWKlLPJdcjxVpR1h59tqSR0t+S0oVHqb1Wl2bo2R/JN5AUBJKsPl2c+W03ebZEIH8EFpxzuIjN/xK4188n3voorLjrSu5vW8fjKMeAtXE2WnYG6mkwEyyaW1sKPaMMzVmaSw1O2xW2fuSV7GOq8AVr7ol7s2TTKoza4lCWjjFTV6CAH/B4hXH8hcKx31EoNqOzqoZRlpefGWg6vbO6Bzrerr+Tp4I8J1SU2q4+ZLuFQ0ASLMSagsjJakXpryT+RlYo3OCm2m1XXVhTYJRu313qwKalCa1aRKhMnaqefnJSVqesD3wTUnsKgeJxAskWqahnnWZbuC1h9mTKN5AgKs6BLFwFveEWeK6yu0GGQHzZQrHmyfvYpF8+qay4+1rR/OZLgG9G3G8kuIoG4IxiivBtqBmLOtcO4qLOVP4mjDWAGM4axZT4jFdnMUdV9uVmwMAUfiRYqXWrYf4FR/FaUzCssJ/0NjvqvqsfVKpGjSnKvYaSk8izgNqERemf0KaXW/Qi0POk4PgXdrWHT2+SYOFao54VxVeZGXqkP0WEi1xnRLCIWJGuVZdCO/2b6luRO4/eNBRyr1HZha7YKDIzMwpkJ1VeegvBi8bMAKTi0BibZVrDunRHSv4iongxIpvolizaTWf4XIpyprkgMOvQbUSqtRlqDjmehd58ifswkDsjwdBBTrBIbiHqDbKyvQ5iiaWL0tHli5Sd31ykKp7+1cMzwbf17Vdh1V1XskAqUtD7U3q3g0Tg4jt4hcX1CDOZcxe5MUMlihUeQTG8q1evJm3DfhOdMp2LPK50EJAEC9eCYqCIBBGZoouM3IPo9jPdhUSsumKjNlk1uiColh+RK9K1IsFPyjZEMkL6WSYhQYuYTkHrSFRUeishF2J/6uqlsyX+N5IuGQlybUqCVYoLNMzH9PXph4ARahfpppVYcNDNRDrFy4wUlrzJwMU1CAkW3XPIgp70YkGfWISnVCcbc/mdYs0fHkYXXyPs9uG6zTKac9kiS64+Rejvv8FcXUH0ubSR7TnilqegZpe989b0y7ZfOp7cg3SvoxCO/uq95tJutudsSQsx27bk8aWBgCRYvdaBLjQqUUO1qjKtDUWinySzQPFRJHNAN0LKDqQMPfqQ3ENfkg2lsQX6HwXh0FX2RxKsUl+s4TY+3Jht77wuvrnpbJQaSKE2OQiVKSqRArr+BtQyGoQEK4rFqA3MJE4whamBINQdfhKrPuRY7p00laObj3HNYYnVqfHRX0DnHx9iXtTVKsS2gkCZUB58jdePHlOQ/nrOiaQQSG4HLUdFJVc4Jli2bBm9oBccg0Ks8XDtQxKsPFeeghIpDossXb2tU10XryDB0p4V3fPssiCnkyuUAvlJoyubWlkFGZzsRCKACHx7y/nQ+d4bkIrHeBXabkieIY21cpIYluR3DhA3iASrjWusCpVIB0upHBJPDYGKhZqZ8O+8rxh7+Z2Ka+Q4yyUF5p2yP6hLv2ZOrIBdiI2mH/xTESQFdyQ5heivZx8UBkHi0V1CywXvv8dYAENVKHxEuggLvQls7E8SrDzAJQJFFp7ujI/eLkAMdqdMQipxM+gsQDS3bmjGjy9sAdY8lkSeOkwQiC1dAHNPPYCV7byP6Pz437xMw+Q3fDy2oSEHg7QHRCFkgOBOFw+WYMmYLQ2+3eUDI5UEltbZiJ+ex0ZfcPPAkx0QjU0P+HTvUVBpJDNLFsiy7b4OF5fdY7hn7KmU1dSaJcQsaDKrJrYkDJ1VQ3keTK5KKhJN1rQ8m5KnlwgCkmDluBAUGE/xWl3kiuKsTM2snpYsEoujbEKqXp5jN0U7rYs8msH8OCcFrXCDbg5FA092bDsCeluzaH79edH4u3tVjupFQSQE7YaikCULPVsDPqBasNBzNYqMDuhKtH0m2XWA1jmArWcwxReACVf/ijkbxlp6XSbXrEDZhu+zSiM+IIbZjXzLR+u7/UB3nHG9Wj9uQkH7pVHRizHeq6m02WZ9U3wuJS1RxjiVlaF/o4g0bZuNQtFdUj6WjLurNA6FlVjSnpVrJNvKHgFJsLLHzDyDKrBTSi0Jh1JBaJKOIf2oXj500dW8pTfBHIec8WmUskxaW+QmpIxKupuMGjVqUM0h48nKAwcVAuE5n4qlt1/MU2sb6ckIKuigK0iUVCcPiBTH+noDPphCjBuqqil+pW9R31IGhIIiw95ymP632Zw7sNiNBZ/oojngqKhmzrqRvP3Df4q1913H3BtWF/x650+8I5BgFbxfgpBIFMXQ9oy7pXsf1Y6lKhck4YP3Q4rTYlSlAz8m9pj5R14MirmlChhmSTX8ytltS9nrlE1oZcUOC7aIbCJHBCTByhI4UjunbMOu2n2mJh/yD/MiJLKFZRaKcoPIchr9Ho7E0aAbCd1ASFqCRFQpBgvL+OR807BqbLIdicCnezYIjjGNZckoRNHNl8Ir0OF0sYBDBTUVz2iPDlbrFa1+CBXcHVvP4Ns++Q9LyBW1+dm+YwEDkczNNePVL2DVb+7gqfdeB5dIF+xeBjNfgrppM0B1ZODfteEyoKQk0sHqreLe2NhohnlQhjiJL+PPm+wxKq2G93yKmzJr1qKFi0ruKFT2LNdhkgwQES18cS8Y/rmOVZ63ZQQkwcpgh3RpX3UTDlNugS4mcg9SHT/SyaLvdCEOdlcauTrJEodvbIKkKigDEt+m5IWewT6Rh1iPwPqXnxRcGKz2hHMVkmSY/dO9mbFhLa9CgdAE1sbR0GCF9Zwz3p+dTBEOTeVYlCrnB6D1s8ysxbDqhMB+P4Kxl9zO1UCZZeNfdMGPRXjel2LUeTdw/6RtxYqHblTjjSt4uZHIyN2a2ej7P4rf8LhRsft+dK/JeB3z7bP3+XRPJ68EEiPKldiILclikBWLXjgxE3yTEj5k4cJQEejyWmw8hwRDqeQOyT7kOk4kbkYXccvopSHXfuR59iIgCVYvfOnNgdTcSQOLvkhok77jG4ogEzASjyG/4bvqHprxKZhds7HItb1bUbYuEdgUgS8PmwZ663rUtdIEuH0MNVBYev1a5mH4MGSKRk+9ao0Dz5Bg0VOvdZCqt2OYGbQ5vGyXf32b80O7v/0lYhFoe/cN6PzkPzy+YomILv4ag/8xB6BAMg3ikplGxf4/UnIpH2bVNYMvlQZle1O8ae82Ke6K4m27iRdZu1CWh37HSeKhrwxxImtU8gZDK3JaL7ScUbQd4MutJdpmVuEk28kOAUmweuGFwd2CCBVdbBSgTgGM9EJDEgz0nf5NH/pObsKhImHQWzuItL3oTaxLpmHIk8rsLht5tN0IUEFnrJGnpzvb1XRbM8ZYqcgxDIaPOcAKMSo6T4TfqWW1LzsAX5LQle9RoGiWklxwi6OlLokGt9pTLsXi1tdZOnYjGoFvbjyLRWZ9xNzpOCMbUqfiYi6003uFnhW+ucyNzjGmzBDuGx7h1SNG5kRGcu2393mk+0feiNra2i1iTNl+VJVjINV3ImJUKo1k2ZCEkSvRDL3IZLwUioJxYWbVD6ooksk58pjSQ0ASrM3XxBR8w4uMUYX1nsSq23Lc9d0MbOy6aEpvZbMcEbkGqbg1BXpSqjTFAZCJmoRTs2xKHi4RsASBxKpl4G4Yy1Y9doeRWL0c2j74pxactouIr/pW8bVj8HEWRYnpydmG1quaQVh7UKCbqp1rUH/UaWz0ZXdYSnrmHL8nqI2LwIN+1p6LBhhNj7oXhbv2f/m8UOvHcLRWQlltnVmyzJJNlEUjRGooSB2tUlu0GhFjQhcey8QFiG5E1IZNUpa56QUhwWkkTVskcPiCb6AFjOZPZdnoGWPpmmcBiTw0TwQkweoDwO7iz1j4s18LFVl40DdvJtwhGSv4zSDPde/zdLLekUUOLXOUlkzuUEvflu0Ys2xz6CNAVpZZR04HV1UdiNb1iivWyUizPBuJhU6mCScX3IvxV4MRsTS6CDsMBru8s5wrTmteepJY3Hnu8buzSpEsOiagOQUgmVYumckqp2xH8VgFHRNZm8hNiB9l7NiBpS9QTkFQCbUt6XZRuAllJ9ILOYWaUIgJ/UyxrRjr1VcJNorp0skzgoQMZfsN2uIcSR/Ie/FgvGrxHmX6wOQnawTI4oOExKxViBfZoCciFDNAWTQYqG8K3UmzdNZbQp5gAwKRhXPE2mfuEx0fvq1oWAqmzDDf7LP66PgW1DFIrVfdE0ULlnBP2o5t88hfLCNYG/72R2h64Abm17PHNKsFyOJguPvPULPtdDNEI4vTLDk0G8FRissi5fUtySkQwSJXIhIrKsez0SpHv8e+zDATIlrdXgJyPaI4NW1XlQLn6flCGepEyui4bu0tSyYrGykIApJg5QFzz+KcZPWiFF1608jmzTqP7i09Fc3jGOMiyERO2ZHSJG0purKxXBBIrlomvj7zYJbuaOeq24NFYgB0gc8bfLOvUkXGD+AOYLpDURV/JkWgcxlogc4heYmdXp+PdQitySBcdNlPQXz6NnMVKJg9I5ge+BtUT55aFIJFpAnjTs2iz5m4KAdSXjeTKlpbeX8krFsagixWSKDM2rWUzdidWIV4mc9nIpuU3ZgRfvKgkkJAEqw8loN89qR9RaZcbMYUGx2Mqu0EAZqyqfYgoHlckqs89oQ81ToE0MIiVt5zHas95jTW9KfHGWXSOTw+7k/HwEFpXVl8OtBFiB42XoZnOYoQ3+JtAdAAACAASURBVJPFUPs9lOKiWrnKdn13Vcbksr/GjEgI5h67KwuEW7NytVoxjy228cibUDtxclGSh6jyxpgxY2h4GeNLtWgpW7C7XFou+KD3gCQiTCKFbkezf3QjGkTg8MVdoWD6YpQQymUu8pxNEZAEK88dQcSEVH7RJ2/61TN588mzS1tOJ7JIFzfeKOSbki0Iy0YzQUDEo9D0wuOi+e1XWHLlt0o50yHiK+eYEy8gGQc9FlUrFI7SDZlrX3X3m8JC0BFFY2WawvH/GT9EMxl3oY7R0aIRK69j0//6VV7j//h7NUACAKVmbedPvSdqR47OyIJkNeZIZqhyRe9qHAN2Q8SMXrB7xkmRfhZpJWLIhbyfDojg0D1AEiwL1pbICWV9YGCmqaFFQYykgo6+9ZK6uMiFSb7/nlY2Sk3GtzDKVKFSESU1XguWRjYxCBFYePExovPzD5gbE9sCXCgCiVFLWrAghjpSKRyTWfQQg8xmih2KQ3iZgSV1Bmewe9RTBjUnnAv1p16a87X6xQEToSwRYhTLkA12hThWufl3RmD6btwbCOQ8v3zG2Vu/qqsMDjVp1p7Frz4tp83NzeTaM7Wx8CXblGegONaBMgbzGas8t/QRkATLgjVauXIlZlKbGR90ARKxoppW1HJRbhJbmhLeCMwbBQnqkVmasiF7KxFbAIlsQiKQEwKrHrkdNjz3IHioBBXGXKHUlUo6UCmyPFmgX9UGXPjQRehGE1ZOAyziSSGHB+p+djmMOOnCnO8rc47ZBVxNK9BNWnrkqhtauOoh4d1+F15e31CUNerKKKR7OdWcpcLLZiIYEqYtlkLDih8Uh2sGpZPLEAPWKXwEUJohY/2rIm4v2bUNCEiCZQGodEGiXgnVoCJilVVsiAXdZ9wEXfwUzI4fIoQKZbEQuSqmgnLGg5cHDnkE9PYWWHjh0cyxYoFtcVJtqI/tdaDYaCkFdmewstGyGmg4/yaoOvjYnMnVwvOPBL7wK3DoiZzbyGColhyi//hsPXDkqUr5yNFFGStZ++mluVsugu6bJJeA9/eMx0PhI+hypALQGZ9jCXiykZJBQBIsC5aCCAv54UlMjt5WSlG2gVKQKSAfx0YlITDlXaPYMQqqLFlCaMHSyCYGCQJ66wax4OwfMj3UwYLxkKn/Y8fQO/Cp6UK5B9TDGjQPvShXIXjkz2Dspb/IecyUMLD+1zczbzKacxt2rMeW2uRPfwB1I0eVTJxYtiQLy+kIsmQN1rjcQq/3UOxPEqwcVpXcaj11oiiTBC8+g/ztSFxKirDQWHFsVHKBVIRLamw5QC9PGYoI4BvKokuOMUKffaDgDsXSgpuTqzC6CX34h0zjhpICcw6RpDkQL61HYedWlDqocGAsTQm7yHovcYtQYKe/ozyDP5gT6Ywu+RqaX3+RhV9+gnkHkWuU3/i4Ubn7/qTJVzKkEF9SDRIYzUT4k6phIJ/vS1B0KF7Fck59ICAJVg7bAmOuyK8ukLSoFMxIBIbKIKApuJQIjDkucgOirktR0p5zgFaeMgwR6Pj43/DtDWcyTzwMrj4sS52qE+uDChYQKYYFiLf4sE0YICKqxl1YEBpDIHkaxHc/kZ4yWppVpwNJnD3WMTuWLokxPMpuP2BT7v5DTuSK1Nq/Pnk/c2iBGIpVDBJiCW6PUH7zT14/anRO87ZjLahN8gRQjC3VCByoDwodwexyitsa8NiB2pJ/H5wISIKV/bqZtQpJ0oACGKmQJ8k09FfagbJSipFNiP5/AwkflVkombe/7KGWZwwHBFY8eLPY8PxvWDmamtReBKrT6YPxNz4I4QWzWdOLj/NqxdSc6/MTFWCk0GoVxFqaPYkEGrMgJRhLoyq2H61Zdrkf7VirkNMLE2b+ngVn7JHTQzr89eew5JLjWDAVLcmswf4wM066QlRg7UVfiWU2k0eAXqopFGSg2FV6PmA5NSo7Jt2Edlwcg6BNSbCyXCRS2m1sbKRi0BzfUATFM/VuglgXyTXQ2w6VniHXIQU8UmahHfFZdCFTYWoqcUNpwpQpiP0CjrGULGpZIi0PHw4IGOFOWPnQjWLd315UnEghKpz/k0/ocPohsMveIrj9rnztU/fyslS0X5IRR+uUjkm7QefgL1vVve5YMwUiwRq242tzMydXeM6a534N1QcdzeefdQik29vwZdDDPInBE3tF8+fPfUIJOCV5CRDJonhWUlynyhf01bu0GGYUmiruVEqN7sklORE5KNsRkAQrS4iJzKxevdp8K6FTkXCZLfT4Dnhxkf4J69ZCoYByjNNSMqm+ns1wSMyOMl2oxAJyOgpeJ0JFFRp4JgVLs+lLHisRyAcBvaMVtPKqTR400XlfinnnHsHcmsYcyRhz9RAPbTFIW1RDxx5HFx9mc+ExnnSiTxcXHgStoLAaFMnKZ4ylci69oMUNtLupTlZ7wc28/vizM55X+wdviZX33wjpznbAotiKl3TDbEoYsAsv/dyf62UHHKUGyysynrddY9lSu/SyTYlN9EVVPDCg3fzqkmfIyI1YjHHLPguHgCRYWWJNNz+8gCh40bz46cLq0r8yv5NmSs9UXhIhpYrq+HtLavyRyZlEQentiaxk1D+lAuNbksC3JbOIaENDA8X2yo9EoOgIpDasheV3XcFS69fCtBfe32jtNaIRmH30dBChMPdzg4V0xqqd/9OmiqcNgfFWvNMbZEaoEyp22w86v/ivUtWHi7Ada+D48N2ipGrq5Yh8WuhGlKloHTG4Z8wEhgTTcFTXq1MfeSUjV//iy04w2j98Gy3ZihFAjuoYIGYtx2Hadhrc+UfhGzORldWNyGi+tg0ky4Yp3oqIFpEuutdLBfcsARyih0uCVYCFJVKGVi+K27JE3R2rrJMLkEzoPW9CZEqTgnYFWE/ZRWYILL78p9Dx6X+Ylk5hpsVo2OEP/1a0iu8CfqMLZ8OCC44WIhXHTcsVD0ahe8HYuJ/JPRZS3eDdZgcRnvu5StpVXpHeLGU/hYaeqKLySsfQsF61GBjamU7z8h33hMm/+r2y5JpThHfraWzsJXcM6O6PLpoDCy86GrTaUaAum49SFNmXE8psZW086qHXoHrS1kUp9mzFrMyg3EFmMbRi3rKNvhGQBKuAO4OsT6T0jkQr57czKgBKb0u9yFUBZyG7kghkgAASpHnnHSHcdaNZ+4dvcRGLckdFFejJFN/1nW851RycfeyuZn6fCLXzCkhtvCZQrQ30QLlIt7VwF1qmAqCboel99UoSBlUOPmhrgPacUwgD+sdce5+ILp4DdcefpTirNnmBGhD0+WcfBvD1p5B2eZkvHe9T7mLARkrhgAf+CpUTpoBL1vErhdWQY8gDAUmw8gAvl1Mx8BEFeoQZHI+xWRk9GKjOFWasUDFmlX5GF+CgfcPLBTN5zuBEILVulVhwwTEivupbJaCCiCsuBfNu+W4fr+Mtf39RrLz3WnBRiamtd2LGgs+Z00jzsMPNGk65BNb+4WFmJBPMz4F5+rHEdOgoGup2cy/yq8GIUDitC7/2XZBUxB2A+rOugdpjzsh6LrFv5ov1f3kGta5eUKoYktEh8BG3PAWV078HHl/myulDYNpyCkMMAUmwirCgJExKgfBUbZ1iqJBsmXWuiHDhz5vdICkrkILoqTYWBsqTj39Ad0ERpiW7lAgw0NOA2kvMPWo8/2S3WoHciGO8NrgbxvDyfQ5mqfY2o+WNlxTc+Ly8vEw4I53KhjQw1eMVrup6vtXMZ5h34ja8/b9vQeMjv+DOVUtI+6pP0tDGVKDH72CMvdIREyy3LLiqKS4kkWXHnsVGn39zTuQoMu9L+Pq0H4DbpQFKkQ6ZewNc96go32UfVqzCz/Jylgjki4AkWPkimOf55O6jgqIUIEmEi4LXiWwR6cIv+hvHIHZSjoeqqiqqjZX1G26eQ5SnSwQyQiCyYJaY97ODmAMzqSbe9hh0fPIe94ydxGILZkHnnE+U+JoVLLj9LkZk/myu6Qkod2JgFX5SnqDuOuBI3vGf/8f1WJxjxVzmqKphPJWEYKyj3/3eDApUo0pKpuruGU2iAAcR4YxV1kHdiRfydNNKgRmWfPzPf5PRdQ2ICXe6NiFisw6bBpSlWSaSgLWxhwzBMpfiivtFcI8DUA+rLCN8CrB8sguJQMYISIKVMVSFOZCCJIlw0VdXRoopZCrrWRUGf9lL7ggkGpeK5b+8ikUXzWbuMRNg6wf+xOdf8GPAWCrg6aTiTUZYatRknly/hkEqwao1Zt5/WoXKJv78YVh+52WskqWpCDkYpg474Fff1quUIURY0Xh1D92s3EdegDOppEJXHFkE485qzr2JjTjh3IwtViIZhyVXnigcVXV84m2Pm2QjsWKJMfuU/diY06/kzU/fw/2sfxHWAszQti7gol8K3/f245hZmDFetg1GNiwRyAIBSbCyAEseKhGQCAyMQKqp0fj29ouFf4fdlPAn77DE8kWKNxUHpEo8pHnAwwVzG2mTJFAthKgnCCjoxl0iLTxGOiMLTCeeoDpcPIAMbOARFf+IhK4bgOP1YKZktrUFddS0WnHvtSK+dCFUH3IMqz3yFD77lH35lNufgOUP3wqp1csUZuisfBAVcs52RcTxFxq+w09SyusbJMnKFjx5fNEQkASraNDLjiUCQxABFOKde/K+kGpZJ0Q0hBPkioZxWQKlFFCTCYPWhSWEKI46DkmHk1dog6OuYKfLL5LhTq45UCdv2s5864f/khVRmHfKAUYciWpg6nTRMedzxTNmHCSb1nD/NjsY4flfquVMDJo6g7nueuMnF+uVx53FvcGyjEh4rv3I8yQCViEgCZZVSMp2JALDHIH2f/8/YURC+uI7LlE9lTXo4kYFUIrmTka4mjYUn4OBQ0GWZdEH1duB6hdSIL1FTebVTLsO4MeaCo5eWY8JDLpy7HMYG3/13Sy2bCEEt9+Nii5mNWY91AHzTzuI1fzoBGh561WuLF8IqMvKw4oTyoAqMA4OopkXwETXH3kDqsZvJbOo8wVSnl8QBCTBKgjMshOJwNBFgOKDPv/+WBRYRAJVUW3o8YSDdK5cwSBPx+LgVxk4jZTlVoeQAYICvoMKZEVW7FqJCMouJBUHr1I3HU+7wwPbPPpX5t1qu7zGCYYOS647Q4hEjKdmfYjWwP8Js9o1p1JrV9/x+8J35d28sqYuLyxLbV5yPEMTAUmwhua6yllJBGxFgLLZVv76FhaZ+zlEFs8RQVQciPsqGQhggXgHD3nKuB7uFGjNAQ86CN2adZarnhNDK5ZAoVH8FN+KhaLyGLCvMT/opN3Fw5oTeWaMV+6+v5h834t5E0y9o018cdBk7kYrmRctd1gFxzJroK2bxeLG4b5XoXabaSRrI0mWxdjK5qxFQBIsa/GUrUkEhjwCIpkAkgZwRdrJLwUxxcE4ariZeXL4yKc6g1qgjHvGT9YjC+eoZUg4HDYQLBKHQy0sXuMqnQdtd6xVLWY3Yr1SI2oAT7m8fKfXv2aq158XIWh+82VYM/MqFjASebUz2DeoMX1v4b7kTl49asywxmGwr+NwGL8kWMNhleUcJQIWItD03EN64xN3qz4uhEfoCgabo9sqyV0oSk6aVFEs1BxDslW28z7fiY62rQWHnll2YDbDjKFUQ1J1Yh3C0ok/ipPI1cRtQaxejiWsGSipJCs77AQYd829eVuw5vxkD3Ct+oY5EORscBpqxxoN44TrlidZzfhJsvbqUFvcITYfSbCG2ILK6UgE7EYA462Eo6xSxNau5AGiDeiqSnINKhShkD4VhiJzIhoo0M5dPh+KXTHw6nGTfFk5tpAOQnU5uL+ECAdpeLUxLIGFhd21QCWMOOkCXnvESXm78qKL58Li845kZemopRhauR6Fasu49hGo3vNA5sYySYXqU/YjEcgFAUmwckFNniMRGEYIRJd8Db7J08yHWXzpgvScU/bXnBWVkNywDsvabM2STatRODTJhKGjCUsFLHvDfIkwC6N7zKUoEHDYEyvUjvFXXrSaufsppVOsJerEoHbHqHF63bFn8ZpDTzDV6vP9fHP9GZD6z/9jboztyretwXy+MXKCcN76FK8dO35Y4zCY13A4jV0SrOG02nKuEoFsEUCLzCd7jYQRR54qAB/u8W/mp51VtVrVYSfw2LxZUH/iecpXx+8Jemcz8+tpJFScJzEYiwo6kcMwjO5CNxqueksXZDuMvo5vQZmGSk3BYG9rLWP5jI2EUzsVB6Diutjhz59ZQq4gnYJP92yAGnKFWmwFzGeuxTjXuPohqN77YGm9Kgb4ss+sEZAEK2vI5AkSgeGDwNJbLxC13z8svfT+6x2YFQiYFsfKgmUsmtK5nohyVM4E98ixIrF2FQqroyZTgdTEKcC9U3VAhWp6HotuzSC5L+Sf5jhaBAfnyDHG9Bc+soRgiVgEvrn2NJH86kPuY8NPmqH7ajNGoGv69t/zurHjir7ew+cOIGeaDwKSYOWDnjxXIjCUEUBrzLI7LhYdsz8WycYVRGQUJ6ot+DCoishEJwZcBVAvM+QJciQUgq9YgqVg9LzjjTKFtB1U4VEZ9xTZRYii8hCvrAct1MowmJ9HgzVsxmtzLSUBsw7bFvztG0rKWpfpOll1nLjyAVG5zyHc4/FYiq1V45PtSAR6IyAJltwTEgGJQJ8I6C3rxaKrTqZSLJyrTsW/3c6QaFzMFNUJ3o71Kpa+2figQ0+gwH8XjFzRgEslizCq6yLu8UNgygyexCy/ac//l6u+gGUkgARG5xz7PebdsBJFKYZnDJZRO1I473qB144eaxmu8rKXCNiNgCRYdiMs2y8IApS91eUqMlpbW41wOOwYN850JQB+yZtyDqsw79T9If7tYvBNmyGw7h0r2/X7vP1ff1XQO4eZgSAqUCQhh2YtPYXccZVOFYlH8dyEMazjHBUMvvfhOmXJzefq46+4Q3FU1FhKNkOzPoSlV53MylLDM4tQXH6fqNz3UGm9svTqkY3ZjYAkWHYjLNu3HYF0Om1Eo1EIhUKK0+mEWCxGfSoNDQ0ilUrxYDBo6cPO9gkVsQO9rVks/9VVrOKAI2HZnVeQAoPi5IIldawriMHWVajYToHWLTqVGjSE6nTwcjCwwmBxCE4HZhJiQD33atnV9rMSYpK+itWMgIm3/pajlc82Mr/oomNBfPkucxXZJWoldpm0ZVTV656ZLyhVYyfI6zgTwOQxJYOAJFglsxRyILki0NHRAW1tbVQAlp79gALa9F2oWFB35MiRdFO27aGX65hL7bzQVx+BZ8xElmj8Viy46ChUruLKhGvugcYHb1LKUcMqjulxxuitmNq0AtwizZtTgrmcmhCaW9GwREwAq/AVY06dumGoTjfpcRWl/+45p5BsItnju72zEnAj2jIWIxqGOUdOh2A8NGyKOxO+/Mn3oHbUaCL78jouxkUm+8wZAUmwcoZOnlgKCJA7EC1XlLZNpIqT9QprlImysjIyvrBAIGDLw64U5m7lGL74wWSsUGyAHokQueIqklU9GWO+racDrFqqeFMx1oIJbJ6ADxzhEAthzUEq4uxBFos1cqhITlEefm06gMepMW+RrTohzQOjrpgJ1YccY5uUAqriw9zjd2eVIlkUrK3cb5m2JW55Cqp33ou5XK5hM+dMsZHHlT4CkmCV/hrJEW4BAXQPiubmZobfzZddn89H8Vem5QrdhfKmnMXu+XiXKnBW1wgtjaKhiTRPplPc61RFNKkrQY6MivSssL0k3jWiOloFkVTVOItrVUDVdAgowDC7sahr3ZwG2PWd5Yw77SMCa555AFqfvof5QC/qXLPYUnkdKn5ykRE89iwlUFY+LOabF1jy5JJEQBKsklwWOahsEYjH4yKZTJKrUJkwYYK8IWcBYGTeF8Y3N12A5IDx1OpVaC1AoUzUu0qqGg9yVPNEFyCmEKCLpstKVUSLVe9ptQAGuWsY5F6kGDAaTxplGlINE9i0Fz+0bd9RJuHcE/YAz5rlvJhzzWJb5XWoPnVX4bnqXlnQOS8U5cnFRkASrGKvgOzfMgRIfBKtVwwD21lNjbVZXJYNsgQbWvPsQ8ba5x9mjnA7w4Bt5kApAIoiQpsQEgbzP999ddGHUhD2JBgB17sF8wdrXZptxCaT5Yqiymj5qZex0Wdfa+s4Fl/2EzA+/feQD3IHl0coj7/N60eOshXPTNZWHiMRyAcBSbDyQU+eW1IIRCIRchfy8eNlnbJMF6b1X3+DFb+8nKWjIYMJwLQAEAYgt3K5BVMxaQBzBUUq4cA4K/o/0RpGdAalEYr+8EsaIKI44ipHcccS8ZWJife+iPFqO9ga70c1IRed9yNWPtSlGh5+A2omTqZYyqLvsUyvI3mcRKAvBCTBkvtiSCGAJEvHwHc+duzYoms0DQZgQ198AAsvPd5Q3V7FGW0HLwou6OgSjDmxKEsyblq0NGRWfofCFSRXqIiA/8NfUAZBkT8RlFAXLjcvU9B/WcRPlGtQdcZVrOHki20fx7zTfgDq4q+KHnNmF9xw1YOifI8DmNcvk1Pswli2WzgEJMEqHNayJ5sR6BYbTSQSgrKOSsWVZfO0825+/pmHQHzFEuFkBvcl4xuJUzOaiPzIqjwo0Z53JzY0EEGJBuH28jIuijI+2m9hoYAKOtOr6vmMv862nWCFvvoYll554pAUHDUOPcnw/eRCpWJEg+042rAdZZMSgc0QkARLboohgwAGuAtSC6ioqCjKA3ewAjn7qB2F3tIkjERacSlYX9DhsKRIcSHwCDk9Im0YvIIbRSkjEwJmsMp6nu5s49v+9u/MO2mq7eRg7gl7gXPlItazVFEhsLazD2PUROG87WlZCsdOkGXbBUdAEqyCQy47tAsB1MOC9vZ2hhpYUF5eLklWhkAvveV80fyPP2M+HvCgCsKlaoOGYNEUI96g0LkCwWRYKWStPhC6gfIMfOKldxie7XbW/NvuaDu5in0zH74+/UBBEiTB1P+sjRkudckexp/5EOoaGkwtu5IdpByYRCBLBCTByhIweXhJIwDLli1jqH0JGIMlCVaGSwWppGh85HZoeukJjuHivFLL7iFHpWIS+B+vhloJRXpAxrzlEI2GeC3WJSzUBwtcQ8RfJrZ76p/cNWJMQfbbkqtOFp2fvMt8RhyzCUvTdZst/nDn81C1/c5STDRb4OTxJY+AJFglv0RygFkgACQ8unr1aj5mzBhOpXKyOHfYHrrinuvE+r/+nrkRAZcwBVvJ/dQnYdApsByD3Z3adw/3tOYSnYbgPox8R2ddQUhGfwsVcnoF6aEGuV6wcbSjgvs2v32deSdsXZC99u0vLoHY319gRGaHwoY1TrpCVBx1GvPJeqFDYTnlHHohIAmW3BJDDgESHJWlNTJbViMagVlHTEtDMqlh8WYs5KijaKfCqhx9W7Eo8D2IWg4u7TsCth6rQHvKKpVgIlT0Bz7JobYzlVUXUEIihozT84Nj+cSfP1qQ+bd/8Bas+Pm5LJiOFaS/zHZRbkfp0/cyvJf/SqkaMXLQzyU3BORZQx0BSbCG+grL+UkEtoCASMZhwflHidiiOdxlpJgHjX5IsDZagIi0kOOPmkigZHkYC+Z0l8fRHU6jPZLg5ZpAnQTUF8dj1S7iVQzQkyjVlUAxifIC6mK1cU24x05m2z3zdmGsZqga//H3aqDWNbjdg8Ib1J33v6LUTJhUGNyKsSFln8MeAUmwhv0WkAAMZwSann1QhGZ/ApFFczmE2jEbT2dJlLlKKxq6/9wMjLQoN5KcKmd3qm7UHI2DB7WnDD0JelrnWHuPgaIyIxHnFRqH/lyLhcA4jMKjmqZyL34Voj/qo8Phhsn3vQT+aTsXhCgsv+UCIzLrA+5pW1e0eLd8sTWcbqE98Q6vb5ByDPliKc8vbQQkwSrt9ZGjkwjYisDsY3YVyQ1roWrPg3jnR2+zdCrJgzt8jwV32Rc6PvwHj32zAIxUiqsONFOhCKkLdJF2ehSRiOkipauu2jpmxGKsIh0t+gO/TTARQHJVyMLPEa5C7fk3s/rjzrad1KXWr4EFZx8KrpY13ImFIW3dGDY1nuaqcD77X14/YsSgHL9NsMhmhygCkmAN0YWV05IIDITAp3uPBkjGYMwFN8Gqp+9n5Tvtw8ZcfLOy/tXfs+a//oH59CSWxQGWEozFNTc4IA0BDiqW3oMQUi0lFQM3ki5yKDqLVGw5aQgR42hBwwR/jLuHctXM9C/Yw5uyJ7XdfsAm3/2c7X0uvOhoEf/6C+ZPxwdlwWcdEyIcT7+n1NfXD7Q15d8lAkMCAUmwhsQyyklIBLJDANIp0fnZ+1C+54Hq0lsv1Jv//idOtd+0QACc6O5z98gIxOqEgkiWqytzMEXyBA4PMKxaWMn0wuki9DHFVlCEB6kNxrVjgerCW3WSqmb4jzqDjb7wFttx+Oz7Y0HRUwJFVW3vK7vdNPDRKdUpXE+9S25BOth2MjrwiOQREgH7EZAEy36MZQ8SgZJF4PMDtwK9s0UoGEvl19Nor/rus6XyOO0U68S5iKcNFYOti/qwDKFsBHe7eZAXvh4hKsgLts2ObMpv37A9/qrljZdEy7P3Q2LNSu6DNJaCHDxB7gnFITxPv8vrRkgh0ZK9EciB2YKAJFi2wCoblQhsjkDbO/9PJJoaWcNJF9n+QM4U/3X/92Sy4903eXTZIocjEIRY43Je5tKEU08NbCUhSawiF30md2U7lqA2BUYL6BrsxjehOoRrj4P5xNt/azvRXHzlSWB88R5gtmfJ7J+B9lkcyZXvqf/wGiRXuFVsx2ig8ci/SwQKiYAkWIVEW/Y1LBHQQx2w4fUXRdNffsdHn309rz3kuJJ50Kx88GZ9/Z+fUlD+nqleHwTDLfgYVHhCN7BkTvGU2bPZKK2gCj/GXrlxvNmcZ8WxZsFntx8m3PUsD87Yw/b+55+4t1CXL0Ah2NK3YMX8leD79d8YkSsS/aVaoT6fjxTbBw1BtGKPY4nPGAAAIABJREFUyDaGLwKSYA3ftZczLwACRiwCjb+dKUS0k8VWfMO3ue8FrpVV2v4gznRqidXLxZzjvie4guJRGrIUXQdupLnhcLGgkWSOIgWvZzp+Oi7MFIHj5RVMLziuUa4ZcQO4d+wkXrn/j6DhtMtsIQ96yzqx6PozQF2xmDnjYZWIHcb3A8qOYXGjwgX1Z7ouUU8ZBB59ndU0jDQtV1gj1PQ+ezwe5kaXbqbtyOMkAoMZAUmwBvPqybGXNAJrnr3PAANYZOEsJfzNPAwKB7bNvX8E/5QdBna/FWhmRrgTvjpmF0i3tzKf2wHRpKEoGseQdk2pYGmSD+3zYRgjCxc+OPv7e4GGb3aDYVjQqToZlfemcoiF7JuIDjEHHf8b15zQcOGtXPOXQWLZIhh53g2WrXNi1XIx95R9Bei6WilSrJM7AGcK5UVOMiCsqRYlzh+cXfmbyZpRwnvvS7yqbgRZrpTOzk7A7yKRSHAsxM4dDkdB16iQ+0H2JRHoiYAkWHI/SARsQGDdK8+K9S8+ygK7HciiC78SaLVS0HqlMAqMLjH3zmf7jgc90m6oHh/nhtCdIqnGdabUurVNrDH0II2CAgw12xNpnQgNdxZRub3nsrUyzfAwg/scm47ZhqXtt0kietGyGqakU0zXUzD1iTch1bqBl+28d95WrcTKpcbcnx3ARTTGNJ+P6/GI0HxB5kSZV18qWjDCQnwyYZC6P8OsTU7vDAznDJ7xk3nnVx8zp8fHRMNYo+6u51SsC8qcTicEMDO1tbVVwSxVqK6uzhuLQq6p7EsikA8CkmDlg548VyLQDwKrn7xHNL/5J6ajSKerZoSo2GUfNvr8myyzaFgJ/NenHiDC82YZzsoqBdJJZsTjijvgh0AyZj4MW3WGtQe5SCou7hox0sD6hapJHNA8VyoEq10oGDPGuK+AKu59rQGRLHLbxQ0DvIefzIh0+CdNhUm/+N2WiAVZd8h1NiD5SG1YKyKL5hnNf3mapRNRpre3KqylSfEkwgyNpQzVKmyx4sUVzRDJJMfsURbzlTHVjXQ2HmWBbWawKY++snHcoS8+gHTrBqg66GjTdamjyzkejxPBIkMfr6ysNOVArNy/si2JQKkiIAlWqa6MHNegR2Du2YcK0bIO684kIbjv4eqEq35Vkg8WEhwNTJ1uRL7+TPELLPaMd4V29BRSzUGyWLQAF5rHzxmWxtFRmNTHgHmxJk4pLVAHSke4MYzMg8HUJTEuxG1D2mBbXXt/+ptfXaHu9uH6fsk1Bn8b4XCYU4HympoaMyC8xxxMYtLXnOadeQhg3JweXTRXEbEY1zBJQdEcSlkyzCm7Ml93aVJ1GLqK2mhojYvqggd23Y91fvkBZ7rBxl5zt6g/6lQV6yXhGAZ0+Yl169Yh9xRqeTlKwcqPRGCYICAJ1jBZaDnNwiKw6ql7ROirj7noxDf3aJjXn3sDqzn42NJ4+PeCYuF5R+jxVY0Moh1quR7n7UwT5PkLYA3CiMMt4vGkUs4x/AfPi2Bd5xpU9SwsmgP31sZUCJCifBEyCfsbHelktQvOVa+fjfzZxUbDSZdovY9tbGw08MPJlYYuNcKVB4NBgZYeFa1aZNmCTUiJrgumfecGXXDu4YYejYr4ym9wQUAoLi/TQm2KjhY0ZDOsHA/LNUkhiWMPA+r4oyUOA+1YYIddxVa/fFp1VNXyyLwvwb/dTlntgVQqJdasWYND13hFRYWUbBh4S8sjhgACkmANgUWUUyg9BD47YhoEUYwzzDjGnqgw5Z7nuXfiNlk9lAo1KyMSgs8PnMQq9zwI4v/9B0N3EPOINKD4KE+XVYHa2cJ8QlfCaBbRVQevVETJzaNFcKh0otoESkwUCrdM+gmrLnBP21WMPPMK7t9u102sfug+E0iwGAZ9Y2geEhn8oJWHLFnGiBEjFAqfb2lpYbW1teZ5s47cEeqPOV1UHXAE19ubRWzBXFj3+gtafO1KwztuMv77C5WsjMi20E/pUCuUzMVX4y6vcMTCkFRdSkpzMq2qGhQkhv6pOwvsU/FO3tYSi2UymYSmpiaGpHETyxzNlXCQWlmZ7Cp5zGBBQBKswbJScpyDDoFFV50s9HAHwww9MePljzezXpTahLB8Dsw9cS+o2OtgaPrzMwqkEmz02dcYKEaq+DvbWIdg3IV3jECJuQcp+L5T0aASKQBaWywhAlatDRIm6HD6mOJyw9hLb4eqHxy90UVGVh3KsIuRe0/TyDWIMwGBtfo0/M57k410y3qh+gOALl2uBsr4qFMuSifWrlEmXH+PSjpr395+MQuiXzCqOMCF2ZR+pm8RC8KNskCjDi9Un3yx6PjwbR7YaU9W86OTuHv0BFuJKhJHrCG+iWAqJkjqHIPgbe3XqnWV7UgEMkFAEqxMUJLHSARyRGDumQejk4ixaU++VVIP/t7TaXrxN0b7h29Dw4kXqivuuVYk163hnrFbgXf8ZBb+7D+KPx5mUcwe86mYRFhiZVqodI/H5WRYk7AkMY46nCIVjWKpbK5MuO4+VvujkzchEVF08yHZ4B0dHYLirzDYXUdrjoKutM1JOVq6kIltRkKa/vioaPr1zeDGKPeQwRhatCC5tpGrRlqUqWxjO2kkVUm0UCYRKozZQk2tCLj3OZRPuvPJohEbnDvuLCAhUtNVilpZJbmOOd4C5GnDGAFJsIbx4sup24/A7FP3F54JW/Mpt/6maA+wTGZJOksLLzhKiEgHT8diinfiFEiuXgEut0fxxToKPnYKrieX2UBj79RcAtCtVoEZhAMdW9S/oymrDYmPgS7M732wps+xkkWrubmZ4XfW0NAA6CrMOCCcqgUsueKngN+ZHosKUuOPr1+t+FGDNaJzxet0sLTTzYWhI8E7SYw840pl6c/PxQSMNNvmidcLTmgw6F2gW5R5vV4ilGL9+vXK6NGjGcVpoeUOSC+rV7B/UZdPdi4RyAUBSbByQU2eIxHIEIFZ6HKrRoXvMWddU/CHWIZD3HjYN9edDu3v/l34t9+FoRwAd7SsY25mmONOYNQ0ymIVZA7kuoph7Jc/1NolXbn5TOIoYx5FOVRHeQUrT30nJ1Hqn46ULjArD+qPO5OPufh2W8f81Y93NGDtCq74AmC4vSzdsoFPf+Vzvv4vz8LYy+zte6B1iEQiEAqFiFyZZLLri4gWWa8YuU3JVSjjsQZCUv691BGQBKvUV0iOb1Aj0Pb+m8K/9Q7MWdtg6wM1X5AWXXiM4d1me9b04m+VUedem17z2C8dGGqFNAalGbCQjhcLQHsxaT/ffgY6n4KQIoFqkehoVdxujwjq8c36RKFLEdccSP4A6w+iXzADS9dA/dr+d5xXDF1zCaxw499hd2XrB1+2bT9EF82B+ecczkQiBiNPOAeqjvgp8261ve1r1xeGSJ6A4sswsN3MkkSrlGmhQvHRzfSw6FgMgidxUpGN9c72tZMdSARyREASrByBk6dJBIYSArN/vKOIN63mlXvsl6o74mS25PaLNY5K7SKeADcFTPPvLFl2fdDNJ2IYXuRDVtdicIOhzADpOKFq0mb9hnSUJMB0/wBJiQ+SDzJV0aYDVqT28Ek/fwQqv3+YrXhGl3wN3glbsww0qmxBkFy8RKpw2t2WKu73+3FZ0eyIHyk2agvsstESQ0ASrBJbEDkciUAxEJh12FThHDkRInM/VdDtBvXHn8s2PPsA96TigOLoPI3ZcE6bS/y0m8QJJQtQakDBUsZBlA1Ha8dmRASJCrgdGvMhAysGVrn0GXZ5DKWijuuxiNju2X8pjooaWwlWLmPseY7e1ixa33kNpR++Usb//GGl9R//J6oOPiarwtIoQQGkeYUq7oy+yxqE+a6KPH+wISAJ1mBbMTleiYANCMw77UCRXLOSYxkcQIrDQHUwD5bNoVI4HUwVIp0SDsYUL3Ia5Fm2kAPKJQs7XEzF0iqk4FSBqqF9TZWEUL2o8eQuIVHRLS1Jp+aG8Tc9LBZff6YR3HF3dZtHXimKu67fMWJm4toXHgNHeSUPztiDuUaN44su/DGEZn0E3Olmioq6aD4v61y7mtccciwbceqlzDdl2oDkFgPXgbStMLZqwGNt2NKySYlA0RGQBKvoSyAHIBEoPgLrsTh186O3sUg4xFERHRg+WFNV9ZBavwr/gZqXqFlEQceVGlYX7sOqZNUMWkET3OMBd6STe/sJqm8FFYIoPODE8VjVr13tdKLQ6LgbHhBr/vgbPuGqmYZ36gzkqaX1odqBXx02DVxOB0/h0DgSKkVVwR9pN9M4yanXXXYnjmKzSW+QadX1rOG0y1jN4T/tdw3Wffa+gNFbccoILK0Zy9FIBAqDgCRYhcFZ9iIRKGkEogu/NOafcwQLOpBdxWPQiUVn3HUjILluNcXxQBWzP8CdAIoyDbz7Hiai776OQpl9x31hbUSocKC4U4kGtyd1Q8QcbiQnhqg79QoWXTibV+53BFQfcmxJWK4iC76C9vfeYNF5X7Jk00oWX7uK+dAt7A21mBZDyuIkUrWlMjtU1DpBAqqV1ZCKx7ijvJo5guXMPWkqc1TVsdAHb4ESKAPPFfcoNfX1kmCV9NUvB2cXApJg2YWsbHfIItDx2TuifNf9bXGTFQu0pbecZzS/8TLDqCcs12KgEjgDKKtmejSMHiIHLzfiLKkz8DjscQ92z5se7pGKWuadMJWpCz4DJRnfDOdmLIuD9RBxrAPrZBULz7DTK+LhTqF6AwwZCFcdLj75gZd4YPtdi042Pt8LNbZScSSoDEsLfafOisbAnMaFQesCQ/exUiWgYxkrIuJ30+IFaOkcN4l5bnuaVY+d0K/cRrHWR/YrESgEApJgFQJl2ceQQmDpbRcYqj/Ix110C/v6omNACwSVqff/KacHVKkA0/jYnWLtsw8yz/jJoKJuUnzFN8qU+543Ft90NufJhKJHIxikrEH5AOVX8p0PZZ+FK+owZunX8O2NZynlycgmuKLlRGBMGK9xET0o7Q+SLEhi7BrWgGGgp8VuH20omnuw+bUXIL5qGUsuW8TCcz9j/lALozI5diGobLOjwa9+iFePGiP1rOwCWbZb8ghIglXySyQHWCoIGNEwoFvFiDWt4CqqYnd88i5LdrSwqTOfxehv/6C2aEXmzxJfn34Q1wIB2PbJf2CJnClq04uPG0ZnO1vz3K8VrD8ILmOT2nG2LEuUq1BxwoVYs+/HbNG5h3FvMspiWCvPn0YrEBKCJGpgRbFUTJVj83Ixtgwoi0YN8pvhLsDQsY17IYxFlD1TdzbGXPFL1T1qfFH2yJqn7oX1+KXpSSoEbdbN0exMEKgdBcrMP7G6MWNtI3BZLIs8VCJQNAQkwSoa9LLjwYQAGDrMv+AoFl+zgmlVtWLKLY/yZQ/cyLyjx7MJ19xblAen1fg1/eFhUX/cWezLI3dgE6++V6Rb1/LVT9yjBBOhje440nPCJMK850uyDx1CYV63B7zpmOlCCnOnSCTifMJND4naI09WW//+klj3l6d5zWEnQONDNwm/nlKwlh5LOZ1YGsc+60uuuHaiepeuaLyK6+Qyg6jmYgKtgVvNfM7wb7eT/cW+MRuw4/P3oHy3Td3Xc47aEVxrVzDkpAUhPPzSu0X5D44iZfaC9JfresnzJAJ2IyAJlt0Iy/aHBAJYOgbmnX8kc4DBXNN2E6G5n7CtbvmN4Rs3SdXKq0sieNkKoFPrVoklN54DWnklxBbPVbxt6zg546IYHBUXjHsxzIbEQK3oK+oJCN0TYI71qzEGiPEYxi0Ftt8FRl14i+Lfenuzj3lnHqxX7HEwX/v03YoGBnAK8MFst2CByEI282znuDtQSLPMSEGiegTzz9gd4iu/VdByBZNue9wSzPobT8fH/xJrnrib6WuWsdqTLuIjfnYZX3LFiYZWXcs63v87d7e3cBclXdodt1ZVB8q9r7C60WMkucpm88hjhyQCkmANyWWVk7IagdiKJcY3N5+NFXRjGLScAF1RmX+bGTDlrmeGDLkizDo++hcsueZnbNItj4oVD1zP0+2tgDFEpoXJp3DwWFSPkNL9E04PqznoaGPDO6+pZTvtxcZccitzj56wyYM53bZBLL74GOZas5S3pQAVuTAAH00xPlQ/tXqN821vQ8pgqDAvVEwU0BrGivpjzmB1x5xu6/5Y9egvRNMLj6HLT2WeZARzPxUlhLFf4+94CgPOBSy76wpee8TJxprfP6DWMJSSt8D6uCWc4JKZouIHR6PShqfk1iff9ZXnSwSyRUASrGwRk8cPSwQwQBjmXXgUNBx3JossnM0Up0tsdetj9rt9Cow2Pqyh6aGbmO72sbJ0nIUFA3TL8Wo0Y+WaadZ7CiHFIYLfP5yNuuAm7hoxesAH8exjdgZvy1qWwGS1FKq8lyO5smosVsFLLs9YoArqTjgPVj95t7LdU/8Q3olTbSVXNPam534t2t79O0+tawRf23ozTo1+36a6YetHXoXADrsqX+w7FoKJsK1B7dSnUV6tO+9+WamdsJWt1jqr1ky2IxGwGwFJsOxGWLY/NBDAmJpFl/9UxDesUcp22kPE1zQq297/4oDkYLBNfumtF0DirZeZp0cQdMowBKozWJJqH0kbwvAEmXvi1mzqU29m9CBefvfVEHv9j5uMqRRwpYzHhIqOS0+Q68kYlO1+EDhHjmWjz73edmLVe/6rHrsT2p+515ReSHrLGKBQ7Ha//zc460cqs4+aIcTqFdyB7t3+xFutwFPfeX/hvegXvAozB61oT7YhERjsCEiCNdhXUI6/oAhQLFbrf/4ugjvuxnxbTSv4g9TuyTY+eLMIvfIU82C4ttV9pTDLrlNwNuqsK2HU2ddi1FVmQddt778JjXdczIKYSWj1mPJpDz1w0IIWvok/f5QrLjer3PsQpne2YfxaleXYDTTO+IolsOi8I5lr9AQ28swroawr0D2xcing2GDOiXtzp5GmbEzbxmb88GRRds4NPBAIlNQ6DYSd/LtEwC4EJMGyC1nZ7qBAoPGRWwy1vIaPPPF89IGpHPWKAJXLeXTxXNH28b95umU9S2IQNtboY0YszNIoWxCYsgNMmfmMbQ+qYgKnd7bDrEOnQhXvW0U9n7F1uP2GHo3ynf+5hKmBsozxM8Kd8OUR27FqjuysSJ8OrJOY1g2zd65pzOULgOZ2Mc/0PWDctfcpihvD/4v4Qd0yCH/5X0g0reLR+V+yyn1+CGufewj3awcbe8WdbM2DN/IykbJ1jOlTroZqzEL1eouLRRGXQXYtEdgEAUmw5IYY0ghQnTVHVW2fD5aWt18Rax//JVex2l4as9mCM3YXXnTxJNavUTo/fZc5op1oZEGV6261a/xZR7eQPnIi3/aRV219WBVzUdb/4WGj6bE7sCYhqTpZ8+nUPIBym8au7zbmFLfWHYfVXRPPmlFl3gqq2wuUDAUdVx3FylkSHW4Trp4J1UecXHQrZus//wLLbr8YCys7uYp7FksIsZS/jAmXB9KhTlax90Gs9d+v8RoVUzAztBpmjkyPI+98Hiqnf4+5XK4he23khIs8adgiIAnWsF36oT/xxidmQvsHb7Gt7/kDc9WP2uymv/4vzxqtLzwMLjDUdjROaHg16MC53+UAdz8usnjaAPd+R7Dxl905pB8iqx+/S6x/+QkexMw0ir7KZ7fEOMYp1Y8VzopqNvWJ13IiJI33XGW0vfa8YC6PGsDSMxTlns+Ycjm3JY3UiiTAMGMP0mmo/P6hbKs7n7SMhGYzpsTq5fD1yfuy0efdCKsfvY1XGInN8KB4t1Sgks945Qu24r7rWPyff2ZeGwVG4aHXoXbKtkzTSl9lPxus5bESgVwRkAQrV+TkeSWLQGj2x7D0zsuYBzWrDJRTqDv7OlaDwoe9B9z2zt/E2t/NZP50QkH9IiBpJdSx3GK2XBgPbLj8Ll61z6EFf8AXGvDoojkw/5zDmR/vErmquKcQ1/ToKWzirY8K3zbTcyJXNO9P9qgDzecDDXWWeOt67kaSRYH3BccEyWIsmWTjr7tP1B5xUk7zWfP0vcK71bZoWfphXuSs9a/PG8t/dTmj8kW96zKmy2sEG7c11PzoJF51yHEKFXhedO6PoMKIbewzKhThEDpzWiG9gZZdft+rULv9TqQEkde8Cr2msj+JgF0ISIJlF7Ky3aIg0PbeG8aqx27jgVTSTOWPBKrE2CtnssB2O29y0w/N/QxW/3am0FpXc6eezuiBEHX6wLfr99m4IW696r1wiy89ARKLPgc11MmRfzLkTOBBbqOi5tJAi7wB/Wq7f7LBZK0DHdvf30U8BiikCd+iphOVK9JcbrpvsUqWNotT59purue1K06M26uG6X/5PCd3p4hFxPr/expGnHpJTgSte9yf7d0gKtMoXtGrpmAMJVn9hxzPxt/08CbYrPn1LaiM/wz3o1UyjpmhFceewzo+fYe71izjqB2bN47pn14mKo47iweCZXm3levayPMkAqWEgCRYpbQacix5IbD8riuMlk/+w9zooghwXQlzVeiqg+3wzL+Z4vFuJAOplnWoyn4ERgQZgCYrXqYIqh+3xYdCJ+oK1aPGUd1RPxuQVOQ1iRI9ecOfnzFC8z9XuKJC8+svskoVQMVPX8NFl6BhIMEFfzmfMPMZVrbLPpY8cCNzPjXmn38kdwcwWD6V1ioYRUQV+IPMrlNRjbozruMNJ1+YF0HKd+TfXnc6xD75F6N6jVHcyhQbBj4/VBxyLB973QN9YhP66iNYPvMKcNeO4lMe/j8+5+idsIzOcuawoPCzXlknnPe/yutGDaxtlu/c5fkSgcGAgCRYg2GV5BgHRKDp5SeM1hcfE/F0WvNiMJUD3X0RxcHKdtybTbz+flMls2cjCy49TmiNixmpbneLM/bVCQlItqcMvu0DfwLfVtsV/oE+4MwLd0B4/pdi/pk/ZAKrGiuqptRobDOyiaUKBcYqoaI4umZPv4KNOvc6ywjpnGN2FOr6NSyhOZkTfWJ+ZhR8PSjJoQMU0IKVfMfX5ha8/96rvfbZB4GKOVfscwjzT9+NY1keVr77AVseF71YYMFsIxKCLw6cxKqV/+GYNgwdXeXk5ctp3WDmS1C9/c7MifUiC7czZU8SgdJEQBKs0lwXOaosEWj771tixf3XMT/mqlEschIz+pWyGjb9D+9s9qBYctNZQsz7lCxdW3yIJBRNpIJVfPsn/yEfFrgeoc/fF0uuOwPD1AQXyRRWhVENI51WuaZilWPd/HJ4vDDhxgcZRzdexT4/tBS3yLwvYd2fHhcd77+B5EpwLAtjafuZbrl2zQ0Tb/8tlO9+YE4kJNN+Mjmu5R//J5bedgHf7eMNWWPR+q+/weo7L2HoMuRYahLCigMDqRS0hBkC/cC8UoGsLXTpvY8QwQtv4+XVNVmPJ5P5ymMkAoMJAUmwBtNqybH2i0BkyVyx6OpTeBU+6zck0szh9fHpz7+PApCb1kRLt7eQ8CL76oQ9odq5+Vu6gbEp+PLOjfJawSdOVSbe8KB8UPRCPd26Hprf/DOEv/oYsH6gonr8TPX6yA3LuGpvBtnnB00SqEnGax3IbfLMbsz1copgoHvVaVewkademvXeIE2vb289H/RomE+44UHmHjMx6zZ6jvuro3eBwHY7waTbsy8mvfT60yH+71ch7fCwtNC53+kADxNKB5pt8d0D4ilDcWKBbSysnTGRRIImlOc+4fUjRuQ1r1zXRp4nESglBCTBKqXVkGPJGQFIJsTyh37O2j9+m3PgwlE3gk/5xe+4s7Zh440+jqrWy++5GlLtLSwd6UT/liKqHHyTQOX2ZBoMep6oCky4+HbUEWrndT8ennFXOS+GjSeGZn0oll1/Gg+mYgV/gIdQaVTnaLDzeBgrq+LT//xZxmOYfeyu8P/Zuw44uarye++bXrfXdNIpIUBoAiIgKE3+VKV3KVJUBEGlSRFEEZCi0kRAkCIdBEGkSE8IpFBCetu+s9Pbu9//fC/ZkGy2TN2d3bzhtyTZee+Wc++8e+Yr5xt7zi9hZb1MS4cCevW3j9C2uuL2jIlLr5CmUuqT4/eW2z/2Tsbj2LidOQdN11OBDpTVdAh/OiF6BstzKaCwsIh4KiXKUGQbNbYzGi9ddb9evuM3JARHM7q+iNvFbNpEYEgRMAnWkMJvdl4oBFbccbXq+u9zKMLskpUHfl80nHDepocODoiPjpgl4Ncin54QcHCJJCQXXBBy6OkqjApNj+NgSacSYswPzhENx56dtaukUPMy29kUgeDst9WyK88U3khwSA7vlkRauSdNExN/dbv0TNkuI2LzyTG7kWPtMorb7YJ9cY6tdxTT7ny2KHtKRSOkwXo70L7h6z499hvkbF87oKuV3YdBJcmFz4OjH0kHVV6trDf+A59Bp6xsHMVJEEOyRgPN3XzfRGCwEDAJ1mAhbfZTdAS++sXpyjlpuhh92s+MB7uKhJRKJoW1Yl1tOBYebXvpUVUJ01W3e4lQUG6zVH98c++02GnMqT8T1QceY9yLGC/qeP05lCJZJTUbDkq7TWg2h7DXNeLvLmGB21GDJWDUsedAksAy4AFXdDCGaQfJZJK6uroEXLVUX1/f6wH95c9PovS7/xbOIYjBikqLHk6mxMy/vwX33qQBSdKin59MqTlvCjvISchTIWqPPFWMOu1nBd0f0a8WUPOT94qWZ/8u6g87To275OYBx0WpJH2w91hRYxMZjYWtWW1JhYD4vssV6ZfeQdV7HiCcTmdGbQ7TLWoO20QgYwRMgpUxVOaFpYYAayJ9cekpFFuzTKIWnBh1/I9U7UE/sHTXEwShUu2vPy93eORt44H/ycn7KV+4DcrkfWdIIfxEdSaQ/o9PxugTf0LJ1tVa26tPC4fNJpzpBBLh4YFEaR38KVDnd11qPP8Tf4cYPFH9WDHjzy+Y39yz3CzBYJDwAwARQo/MzcbGRmGzcaDV5i+2vsw5dDuqZPXyQY7DiqXTSh8zUcxQfy3lAAAgAElEQVR48C0WAuuXSKz5223U8difhTsSMILIwxV1YoenPy4Y+Wh55kFqeuh2ke5oFQ5INSBcipzfOUpOuurOjPr4YM9GqtJ0hjCj62HxZUuWqFovjxEUkEHBnnfCceqoqiXrH57S6seMy6itLLeHebmJwLBEwCRYw3LZzEF3IxBfsUh9dtEJUk8l1Pb3viJRd1DrePtfavHvLpONR5+p1j72Z23WM5/IyKL59Pllp1A6FpOVdgviSXp3X7TG06RZNNbSFDanW3Mko8IJPtYzPqWvFQghALrx3CtF1T6HmAdNhtu0tbVVpRDn4/F4ZCKRIFhAhN/v75ekfnLMruRqXgn9sszIQYZDGfCysM2uqo44QzWefrFFovZfXzd0ffQWLfnV6aIsETGuSWNDxerGiO0fez/vfZEOdtL8E/cmLRySvD831rDqclfQVlfdKcp23WfAfmZ/eyL5k4iyypBg8TzCZEGVoITSoXvCXzrsKiXi+IJh+/55qvyI0zSfz4eaiL0T4wHBNS8wERhhCJgEa4Qt6JY4nS8uPyNZtdt+svrgY20QaaKVD9wqul75px4LBSwwV9Hkn9+sIosXio4XH9XscePAUw5r7yKZLbEE2RCn5cWpk0spFngcKQR5iBn3/3vAA25LXKuecw4EAgS3oPB6vQZeTLDwI+Ae7Be/uUfMIkfbSmVn5pujZlMu+CNsT0X81XLaHU/3mwG48KxDSPt8tkCiqjGPJHyelh33FpNv+ceA7ruBxrX6/pup44GbhccoPb35iwtrN571C6o75sx+SepciIy6W5mkZid3EU3ryo5bcN/X7bu8pI48S9n2OkTWjB1nWnAHWkTz/S0CAZNgbRHLPHIn2fbKk2r5n3+j1x92smXUSedrSINXs4/dQ3P6/OSMRUTMgYqEOAd803cQ4fkfcuagSCVishpf+4uBSoew0Na3PiGco8YXpf1ijHmo2oTVitauXSuqq6s3YMWxV52dnWLs2LF944drmMAEF86RPguCr62DF0ydAoFOjJ4kZkACpD/cFp7xXZJffiIcG8WJJW025TnyLDHmrMvyIiCfICPR2bRcIKuvzzFEXH4addGNVLn/4X32Ne/4b5IdYruFUHE3sADJEjc9ISpGjxMOh8Pc/0P1wTL7LRkETIJVMkthDiQXBOaffSghBkWfcuMDFveEqdII4oHLgws+L77xYmFPRCjl9ovKfQ4WKhahlpeflHa7i/yUYrmrgh4CIatDNZ5zuaja++C8DtBccBiO96xYsYLKy8uFFaWNNh5/c3MzjRs3josGCw54D4fDTMI2ObTjKxerNX+9mUJvv6L5BlGyIWBz09Tb/yk4g7D930+p5X+8Uu747OaK7vNP/TZZlyyEBWvdHmMXYaSiFjFYc/Pac6m2Zpp75CzEQaUGbAdjVdPuela6+6hAsPDMA0nCyubI0oI10F5Tl9+rqmbuQg63J29r3UB9me+bCJQyAibBKuXVMcc2IAJfXHKiSn4xV9ScdrGsP+ykTQ6dzy8+HlaETyGhSDKtELaObD/pr1SazSodiN+xF9DywUFbnZDU2unJjwY8+Aac1BZwQXt7O8HbZsRd9ZwuSBUTL8NVCHKFLE8pR40atRlp5SSH2QdOF9UWGhTMU2ms8ozdxLQ7njLGMvu702Ah+j+acNENm43tq8tOU+n/vcglgzTOVG1XFrHLm6vyHmfzUw9Q8x1XCW8qNmBbYWGlmrN+IRqOO3ezazkR5NOjdhGu9tVZuwgH2p6031HKddrPRXnluuxd82UisKUiYBKsLXXlR8i8VSJOs4+eRQ1HnSlH91DWhhVLfXn1j5DhVIfQrCQlWpvxwCdltVhFOeRF+8smzBaeaDpNngOOEePOvXzAgy/btof79XD5QS0jKZlQwQUo0iipAxFKQtzV5qRpUxchkyzFQdNsbuwNh0+P2Z0czcvg5iqOy7dnn+0gLTs8NUd0ffSm+Oqa8yHX8D/hGLV55lzTE/dS6x1XCxdKN3VKm5j5xIcCCRh5742FPzyYtM8+2mAZ629vJJFVmJ6yvdj2vlc26Te88GNacMZ3RSU+A9kEuGe6D9X5N6iKfQ6VLtemVRQyvd+8zkRgpCBgEqyRspJb6DxaX3xUucdOUul4TCubtdeGA5v0NHW8+S/lHj9ZuiZM1T5EWr/F5dFFNIywaJJ+GyoVFzA4OmBx0JTr7hPuSVvnfYiOpKVEjBUBZmI3IMMN8UnD9bce+s2w4qD3srKyXi1bveGy8i+/ocBDtwnPIGliRe0uVX/BtWLZLb+UVl8ZzfznnF6tNKn2Fvr0+D0QsJWUU299XPhm7JL/vgD5fH/vsVSjsYxIBu5tuMsjFXWkVdbLUWddKsp321c2/+PPavW9N8ly1B8s2j679Xmq3mrKZq7fovVnNmwiUKIImASrRBfGHFZmCHxw8NZq1pOzSXO6Nov3mHvyvjrkqeSMu18Qne/8h1bcfrlMJ1FzzUIIjO6/0HNmva+7CklVFPFViu3/9nrxDq1sBlQi1/bMEBxoWLBsKbgEJTSwMsYx+PE7tOTSk8Vglc7hGKyq7x5Fbc8/IhtOv1g0Hv+jXsfKBP+9vUaJiRffKGoPPyXj+fSH0RcXHEX02YdkTyaycr0lsD8TnnJhbxhNetMq6YkFCzKeXsfKge5/fFHUjxpdvD4G2kjm+yYCJYKASbBKZCHMYeSAAAe04yAT1t51d5Kta5WKx4RzzFbawvOO1ONrl0ovpBE5dT6S1omTsJwFiMMKk0ZVx54rGo463TxU1i9jPB5XIFgD6lltvOrRaJQFw0VNTU1WOC487QBlWzwP5SP7FpDNYXdtdouRQVg/XsRWL2Xlfprx97ekva53ItH8xL0I2FKi4ej+pRIyHddXvziNku+/Ss50MitytXH7LKLLztZM+8zluvS2uyrHBTeKKhCsvty6ubRr3mMiMBwRMAnWcFw1c8xZIUDJBHW+95paevMvZIVGhmswjEK5MUivl4GbcSByVg32uLhdaTTj7pcKEmOTzzhK6d6Ojg7ieKvegtj7GmemGli93T/7wGlUFkMBbziAi4VDCG5g54xdVfzjt4WsG6PNeDS3IsvZjq/12YdU882XCjel89qn2faby/V63RilXXqHlL5yqqiu4czPkh9zLvM07zERyAQBk2BlgpJ5zbBEIL52pWr+5/2i+aXHpNXuICZarPztt0kRUBauyIKqgQoB77kTrCTy79PjJgtoXxXtYB+G4LO+lY5Adi1TVW82XUUiEQU3odaXixALpi9fvlxOmDCh10P7w2+No0qRyrj0Sza4dmcCOupHCWpZLerOuUI0fP+Hg7LmLc/9ndb85kLhh/BVNmMeymvVjG8o+3nXyWqzdM5QLoPZ9xAjYBKsIV4As/vCIxBfvUzNO/tQsf29LxNidMSaf/xFJlqbUJwZgdYKFiyUOyGHXcpoRDiR5eXIw4IV0myq4axfyur9Dhs2h1/hEd+0RWauy5Yt418Su/sQ2J4RNpxtiBI5AuVW+rJ6KLaKob3e30e/7+3VIGrtm+pqFWK+ERBp3+GnCNT/Q9kki5j5+AfCVl2X0bzy7Z8JVtPtVwpvPDQo/eU7XuP+mkaS1z4k6saagrsFwdNsZFgiYBKsYbls5qB7QwA1V9SaJ++hzrdfofHnX63F164Qq26/WtpRpDkCYmV1OJHZZJdpViNFbJYP2YS2HLPPWBIpZnEIa+NYmn7rE6YbZKMFYYX21auhr4SSQ7BIydrazOUJWlpaWL6BNbIkyBbXJcwK29C8D9TSn/5AeNPZBYIP9InqsDhp2m1P0ufnHgpZhvFyu4dR7HmQXq3PP0JNd10rPOH2QeuzIFO79y2qa2gsikWxIOMzGzERKDICJsEqMsBm84OHQOe7r9GS311C0665V3i2nqmxS7Dp2YdE2yv/JFugBfXghHRvt1OKxX9iCz62+HI4hKF3peIWlAGx2cXoE8+n2oOPzYoADB4aQ9cTx1KhgLNguQWOqWah0ExHw67CWCxmXM5EjWsUwqKV0f3BOf+j5ifvpfhbL8lCyjZwFh5N3l6MufDX4vMLjhJjzr9K1B95WkZjynTe/V3X+sJ6ghXanGBhOyquSJBvVYIEIuBh+DNehRiz0caNj1H11jNNuYaCAWo2NNwQMAnWcFsxc7z9IpBoXk2OulEbDonlf7wq3fLyExafy6XSmk3z7L5vOvjuf6xl+sBK2D07ao2nOEIeCvB2pYM37PjERya56mU1QJAIQe6ioqIi18Oa0KxEJiJbwGi9BazftuAWJohwChusle5EtKBEIQhphnFX3CHSXR1iyQ0XiZ2e+1RYy6tynVvWn2BovVHTndcIz0YEizlfl0JlKM1KSk9JmPwQ4C/xA/FQ/A9KJPgeATFdgb9LbFv82RcJi5FUESTj4jYJ8dGCzUtecKPyf+sQU3A06xU3bxgpCJgEa6SspDmPXhGYe+I+uh7pQii7pIaDfiBaX39B+KKdGuLajYNEV3xUSYF/D0iW4LaCtWDddSmrTXWGInL6dfco38zdzZprG6GPYHUKBoNswcr6sIbiO9aDjOwzLqdTV1cn7HZ7v+1El3xOK267glJdncKyeL505uj27W0D8e4IOn1ip5e/kF9ddY4Kfvyu3PGZ/OoJZvtRbX3xH7T2jl8L73oXYQxWq4iS0lPmJ3d3lh7Gib0MTTa9+08omOi8v/GMBxHT04iIA2vF7rUghswqQMjwC12zEcEaW+71aK1t7VSuKZTOKZAV69CTyHPiRRxTl/U+yBYj83oTgVJEwCRYpbgq5piKgkBs6Rf6gp8dJy2aVVZQUiaghdWV0kWlzaKSOIXctszER1FajsIWuxAVtTT5qjuFs3HsgOSsKBMq0UZDoRBxgeZsCRaIlWLXIkqsGBIPTGbr6+szOZzp/T0bhB33IbydPKlExoSXa0gq4MjWnm73GDO8iNVOPj2lhWELqjzuRzT6zJ9rC846RJXN2lOMPvPSQV3vtpceozW3XyXcoTbRBaUGq90q/GXlmeCyyQ6BqYtQT5HS0IKDOC6XLZJWzaJ83nVFmcPRqEpGIsKO2ETWiGPLl425Vo5uw/TMvZTz3KuRSWgGupfoR9UcVpERMAlWkQE2mx9aBLrmvqPCn34oRp10obbo6nOV5vZS7MM3NIlDJppICqcUKgbzFh8xnh4EKw2/SxgEzIPT12ZZR75i0qLCiZSccMHVomLXfcjiKxvUw3Zo0cysd5AkHZYodhFmTHS4ZbgVFXSzmJxpyBSk6upqtl71iy8yD4ljtVJvPCfa/3Kd9KbiGRMCg0g5PKScHpmC+49fFqtFgF6IrW9/muaf8R2wDA0uwfkC65w1ockMrYGvavvX47T8hp9SGvUcKxDXZhvAojdwi31fEYFAbBzlfWBEFACW7DaL8Ivc9LfabR5Ve89rorqmRvB+YMtkd9ICx9oVNN4rn0mb95oIFAkBk2AVCViz2dJAYOFPjtVHHX+OWPXAbTLZ3ky+7WZpsY/e1hWIkbOjWeEo0eIwYdjsDlEu1aaHOQhWR0KXqJmLyRBpdoes/OaBNP6CX8tVf71FdL75kpAutxhz2kWifJdvDdkBXBpIfz2KpqYmhTgszh7MKsC9ra2NGhoa2LKyWfYgB86DSBm1DKGtZQTAI+NQ4sA2/g23pGg5+0DhC6Mcc4aFnyMVNSre0SHHnHs51R9zpqaHuijRtEq4J05H8JImky2rVXDue6L6gCOHlER3/u9ltfiKs6lqvaVpMNcb6voqgfqd5fAbZtMvx635f/Rrqv/OEZLXlbNC+UOEpAXBe4MJFtzAnMDAzWbVdjbjMK81ERhKBEyCNZTom30XHYGWFx5RqbYWWvPEPXLUiT9SrS88ZhHBDsUCoQKBwQLxKI7aBgmxJi2xdqWodvSu2RRLpfU0CFYimZIayqS4oJ/lIqWlEKQTd/kEOd1i2zufEaiJuMUfFs3NzWkmQ3hplZWVGZMTlmgYO3asYIkHtmR134tDXu/q6tKYeLHVA4e1QPC7znIOuM7GHXFAfOjDN1TnLZdq/vjAhYy7rE6aeMMDMFlZhG/bWUJaoT5boq/YisW08PyjRaVIDskYw+EQiqnHZRmyDDOBKG6xKbXTPmKrq/+0ydqDWCm4jwWTLBahhfUR0WRKq6qq2uQ607qVCcrmNcMBAZNgDYdVMseYNQLpYCcOpaNIRLpEIpUUVo9fzvjLi2LO8XuRDe4n8CVNICjY6i9Pq2jE6kMYPKt1OzIpAs2+jh5xKayLFUATOzz0lrR4/RkdRFlPapjcABV3BYuTZJKEg3TAjD62cLBLkGOCQLAkq8CztQPWLCtPecWKFYqJFyxjhuwDWzxYyoEJF2K01rlukbnIxKv1shOF9uUnKH/Ut8UlYnOqURfdSJXfOSorF+ZQwv/+AVOp1gk4coyHynfswa4AWVNJFEnfPBkkYnXoIh7TOBUBgfMUcFfIbZ7OLBEAZNxwBa8XozUkOrgmJfbOBndivmM37zcRGCoETII1VMib/RYVgTWP/olaHrpD2X1+PPsj2tSbHlT26gZtye8vU6F5H2qOimrlHDNBRVYt1STeL0vH8yZFrGDeqTnETk98kHdbRQWnyI2DIBHcdkyu+rVeMV7MF2B90mHZkKNGjeLSOhJFohV+J2DZEJyNyL/DkHUcvEZ9o/Lych3XsIyDhd2QXFSYD2WeljcWFAtO219U9LOeIRTnbvjJ9aL2sBOHzTrNPWEf8nQ1Z+z+LMYSBxDv5lAphSzNDcS0w+qi+otuSEcWfWaJvveqVOEATfzzv4S9PDPLZbewLGK0eD0NcVomV4jDk2yhRMJDxhbQYszZbNNEIB8ETIKVD3rmvSWLwLJbr1Chzz6WqbYmYbNaaNylt8jVD9+hNK+fEp/8T0vjkK077Hhh9VVQ24sPC09Xh2EtyffFLsNEwwS4C58eNod3vnPueT9cfEaszXpi1GfzsEgZBItdQnw9yJK2sXsIFioF6xUHujNh4wPXcBNCvoEzDRVIFZMwiUNZA0FTiOlRIF/WFbf8Ug8+ea9091FjMoY1su3xXTHlN/cPizVqef4Rteqem4QLpLGQEhS5rHuoq1OPxpOaZrUJR30jjb78TumavG3OOGLdUrBaWTiWDsr9m5AprLPi34NwbbIvchm3eY+JwFAgYBKsoUDd7LPoCHBAO1QqxcILj6K6750oG39wNkEvSSy67gKptzYpp9ctoa0oxv/qdtH1/hsy9PKj5EZMVSEGltRsunWHPeVWl91ckPYKMabBbINdekyYOA6rn7qC7OJTiMNh4mQUeWb30HoLBrGLERpYHKfDRIqtVlBn2hADZAiQcmYauyCZaHEMFgdSs4tx/sn7kXXpwj7dhGmwuJCnXOz0wsKcicFg4rn0tiuJqxG4VEoi03XIxxxlrYdZ+6gxZ16i2arq8t3jrJLRZxu8/nif2EoJ2Y98+xrMZTP7MhGA+iLHk5gvE4ERikB81RJyjt7KOJQii+bTV786k/UWRSoW4SLPVHfqRaLueydoi6+/UKU/eF04+rB6ZAtPu5K0/V9fQ4xXzmrm2XZZMtezWCjchEYGIVsguNxNz8GBIClYKIyYdZZigPWJxUWNECPIPLBly1BwZxcRW8TYbdSb4Gh3diEC4vkQFpF5H8ivLjlRlCWjfRIRFg9NjJlA2z7wJmQYMitEPZTgLvzxDyi8aD4sdE7Nr+fvys53Lp2akxp/cQv5t9lxUAgP9kkaa2vJozJAvlM27zcRyAkBk2DlBJt5U8kggJicVEeLsFUPLEi59NbLKfb6UyjS7JQTf/YbWnLzL8X03/9duMZO0uYcvSuV64k+y4lkO9+gxUFjEOdTsdu+Q25xyHbshbieSRaC13VmUJyOD6K1SUA5q+IjM1CCICkEqm94j+9D/A1zYG306NHGn0y4mDyBbG2GJWtn1dTUGH3wuD89dg9lWbVEOKGU2W3x4i+R4FTQLkcgF1qMO9xiq2vvEeW77jMs1ubD7+2keydvLWJfLdAqhiiTsHtPsDBrB3Tgt/nHu4OG3XpXISdNDFqfhfgMmG2YCJgEy9wDwxaBZOta6nrnNbX42gtlNfR2xl/0G2GtqO7zIfzhoTOURHLZxItuoIpvHrjhUF/11z9Q8LmHhFsaWj0FeUWhEu858Adi3Fm/KFibBRnYIDbCcVFMlth1B+vDZtYOjsFC3I0RdtXz8GQ1eLZowTXIQe/EAdC4tlcsOVCayZiGmnxrsJYd/3lOxqFnpTnscBPrUiUTwuYrF7aqWmEtq6D6484VFXscMCjWl3zh1qNhmn3ELI7pE19ceiqV1dYruXJRQeIFcxkbtjUFbQ6yT50pyvb6LlXvc0jRMzF5fbEPBiyZlMt8zHtMBIqJgEmwiomu2XbBEWh65E/KO3V7ffG1F2h6LCQpFhca6dISDcEyZZdT//i40MNBkeafUJdIdraJhv87iZyN42Tgg9fJt+3O0uL5ujZaqrON5p3+HVGpFY5c8aSNYPf6cWLbu57dYgkW49BX4We2VMGCxQSKWOMKqfqb4cSWi8bGRiO7DJYqFh81rmG34/q0fs42Y+V3QgaiUb9w4w2XDrSz0Ur2V5iZiRzXPARB42D5klurthVL9UhHuxw3c5b21ftvk83tIfrfvyS99PCQjVXBHhgD04pqDrntY+8VfRywYHLyAidNDAtSXPCHntngsEXAJFjDdum2rIGn2lvo02N2JUsqKZm8GDFUSOlOI1qn2ia0iLucUshHs9c2cl6aoEjQiJyV+A8J/LTjY+/L3kRAv7z8LCXmvSvsBYq92nhVWmJJ2uX5+UOmXVQKO2Tp0qU6x1j1Fj8DF6JimQVIMbCuFSGImXCtYRHhIHZYrgzBUc4UxDWs5M7PKx2EiuUZDIVwTuXPRsy0JyZcaoeD5eGqFFxYutvVWArYMSYcyzZhwgTB4+T6jJxRF+xopyhEceUdvxKis6XoBKcnFmHNTnrtaDHlD48OSt+sJs/q77wPSmFdzDGYCGSKgEmwMkXKvG5IEfj8/CNJvf8fCIGuEzpEIpOK2uyUgiSPFXJKafy9tqpi40yzDePlos5y213FlGvv3uQBDQsXfXrqt0W5SvUbe4VkN2LlS6MALnrIFIiAxU4Tr7hL+LbZMeN7Mm17OFwX62pXSV2oUDRmAQnaBIP1FinDwsTki60UIDkbWygMCQcObt9Y6RvWLoV7ucSK4swyDnLnIPr+shX7wwrEjdXFjZItTOLYEoZ+h9xSwqWAWNGetcAwNslWNhZS7Xal8vsdTWtF+ql7lPKWa5bJ2wpZ3SC0B3+nxNLPiuK2Y8tVQDhE2feOV43HnVuUPvpaK8xfZxwGqk05HD4X5hi3HARMgrXlrPWwnWmyZQ19cvgsUUmJDYc0Z4J1wqvnsNtUQrOK2upqDfFVfRKZEGqjjb34t6Jsxz02XLPgvMNVbM1KqhQpnNXrlL9Zkb1nLbsuYVGW6gYUBG5ntyP5XR5yUGrAAwaFoqnqxAtFw1Gnb5EE67NX/0mVW22jUnYPl8zZBAMmRlw2hQOwOAYL1iPF9QQRZ2VkEXLcFkiExtYbdgHy+nSTC7Z8sRAlXHq8ZDpLPLBOFshRTjiDtBGTKyZZLAcxFB8UFlBlixwTTu6fpSnYDcoq50w0gQ1LU2wmexHqCihpsRpY8E97c5NQV55KWqSroPPAZ0yFlJTjrr2HvBOnF7TtDPBWiNeTSIbIaX0zaN+8xESgKAiYBKsosJqNFhKB+Mol9Mn3d6cyPSlslq9Ldeg4lDpAsspq69Iup9OoSdfXi6/tsrrEjhvFjMw5ehfSUknlhH3KCRdhQlcibHUiA00THn0dmeODL4jfTbn+XvX5ZadJh0oLt+DkuIGL33K9Q4Vg4Gk3PrDFHQx6Iq6+eP1Zodlc5Bw/XbM5nMKB2CkOXGfiwKSJpRoQX8VWCcP9xW4/uMQkSuToKKFiiE+CVLEOFtcfZGuVQcCYkbFmFmcW4seQeeAi0PnqJBWyBl48GECxS0KJQ4ikujwDEhK26LGWV7eLkue1vigyP6N5zkyu2IXab1vsWm1btljIywunUh+EWrtl0ja01ZV3DjiPQn7uu9viWDzWO+sti7QY/ZltmggUCgGTYBUKSbOdoiCQ6milZTf9XHS+9bLwJyMEVfYND3kQGBXEt/e6UaMzIjD8Ldx3+Gmi8dhzjDZW3vNbFXr5HyLMgfJWu/RJnZLVo2T1/ofTmkf+LJ12GyVgUdjqZzeKVff9XtjXLqNsYrXWpbRbxKx/zs5ofEUBcIgabf78E9W5epkobxxDnShH5CqrJHKVSeH2w9UqKBlok4nWlcJRVq1sLq+qm7Ktxbm+LArrHoGAaevjrAySy0HwTDKYWLG0AyxW7CJkMQaB94bk4O8JbQhZrQHMOdiyhmUjWBkCxiWb8tY1itrJ2/Vr8eSafGyBKgSJCLa2qMBff68cc17PO9sw5C5XnkOPUw3/d0rebeWyFXmtsReMbNLuxIZc2jHvMREYCgRMgjUUqJt9ZoRAeMHHat6p+0sXQtl9VliMWH0SryhpKqpDdR0xIRUNDfjWv6nGUl+NtyZ02uHB18niLZPwqRik55NT9lPINJQ7PPSmWPjTYyjZ0ixnPTNXprs6KPD+61R9wJFabPki+uLnJ4nyHOoVdkobTb7mL+SdNrMkSEBGwBfgolBbk0oEO1TLogVw7mlU7kfpHKvVIBm6ZlMWldLYLgPuJELhKFVPmynLkOnJ77NsFbvIumsZcqA3W6u6ZRo4848DwDnrj11o3dmFvQ072tGi3JW1RcM+gi8ABqlqXiXsDjssoTbhdHDZ43WvWDKmukIxabU7xNS9D+Zf9Uq2V61apbjYNZMsLnzds2xMpkvCpYRaYMHSfnVC3qSerb4Bu5e2fvC/RcMvk3lxkDvHyYF89inVkUk75jUmAoONgEmwBhtxs7+MEUDmoJo/aPwAACAASURBVGr79z9lx6vPiMj8j0ggoN2Rigs7uFYgpUT92HFKWi0ZfbMOCgsph5PSeFCPOf0i1CE8yTg0kiACS357sZj22weNfwc/fkf5d/jGJgfKstuvpNirTwmXNXvV7zAC3dMOD9n8ZXLsWZcJ33a75H3wZQzgEF+YDAdV6+KFZHE4Zdfq5bLS5zYKM/ccVgyuMemrpFHb797nQc4xUnCjGRINTL7gKmOtUguXxultmuHWNekVs99WsCFpE3b9lsVVXsncpiDYx4KdIFXLRbBpheDtZ7dCBHWdCn2v7bcHw+SprFPOsnJZNW7yZnNkVykHtCOGjOOwNC4xlGvGXKCtlcKP3E62d17KmxTFkRySnrknTfzlrXm3VYityMK1HIdnFoAuBJpmG4OBgEmwBgNls4+8EIivWExrH79btDz5V+FOxymCYFub14f0/QqcmV/HZPXXSRpR8TG4FJNIA/RO31FOzbDQr4pFad5ZB5I/0rVBGTzbybDVDeFYIgoFcSsyvabd9KCwuLYMVepkNJxe9tEbWsP0mapp3key0u/dzFUWCkd0R1W9aNhul83eS0RC1LnyK6qftoPGrkK2XPEhyySL+Uz3YYt+SONAb7tTBptWqZVz35WwkLG4GX5tpZopM0QlFPuzXbue16/59H093NkqEbMnnRxP1gth7HlPPJEk3ekRY3f4OsGi+xreG5CyYELFdRk1ruHI8Ua5jrNt9SqV+OMvhHX553nPNQTrq/+EC6n2oGPybivX+Wx8H7tRWdajLyJbiD7MNkwEComASbAKiabZVlEQWH33b9XyP11HlQ6rHkpLK9yCwmqD2WCjlwKDSqVTqNeGIOA+SFcUWX1xh4us/io5454Xez3E2CzCB/fGqfqfX3QcySXzuXZhzgdf91BZwytktdMOD78tpX1deZeR/YKcRlenWDv/Q5GA9bCuetNsQp57W2fAAN3lKyc7MjQbttsZ+aDrLF2R9ma1ElbFsvpRWsO2u/R60OupBC1+618Imk8ZZ6/d400nwiFV7nVbbHaHFo2AjLn92tid984L78Vvv0xum0b2HAQv20NhGrfTXsJicwhYwASC4OFWXC10l093lZVTGukb2LvYuhbs3nXTXL8PjT97+133+3wtv8//hqVPdEFQ1/r0PVJrb85rvu3STuN/8wC5x00sGYLFLmEzFmtkPzFG0uxMgjWSVnMYzkUl4rTk6nNVonmN5p66nXBDz6fu8JNlfPlX5Bw3SS6+6lwV/tfjwiv1denrMEukLU5R0VC3yUM/EAqrBIoH+2qrEbvTe9YWXB4qjqBdgpzVDg+j0G+PFwQnDe0hqHqzavSG9xNNq2jheYeLCpHO68Dq7o6lIELuMoG4r4K0V8rLrqeTavGbL6GqvBI+j5vjsHo9rGPIOuwKRWQ5SucEQMQap8+kWKBDdqHkjRUlb7w1o0TD1r0XF178v1coHYuQQMKDQH8ul4PCkZiluqLcsDB1hsI6TFvapL0OzBlvJlceCIlvvC+ywT2F7L4QpCn0VFoCAyj968IGsg82RTb8IN0QhZo0CUOnwJ+QypWom4idyuQJcV0WuxMZmTYQMCtHrhlZhRy/Zng9WbZrvXcS/yJLpIOiq77StLnvk+29f+dEjhLptB71Vshp97+W0/3ZYJPptaxZxnFqZtHnTBEzrxtqBEyCNdQrsIX2T8kEiNV56TAK2Kbb1khnsAtJ7UKmkHvl2/9IEfzgNZGOxaV7q2kUW/oFNLCSGx70cZ1UHGVxqhobNhyYTcuWU4WFKECarOuOy+FTaH1cDAfsIiNKQM2dtrrkJuGdst1mB8fy5csNUSaO6+kZK7QMhaJDbzyvwwJBjlTUghPQKB5ss3yd1ZjNUiYtdiUmbSunXHdvzod+Nv0N1bWpaFg1L5ov01hvmLJEGZTIexsLWw7XedvWiXxGYjG496RMk07+sVNl1fipveIU7Wyl5R+9ybFQ5EFwOaxAxnUxZJ9FojHhdCNmp260gsVIjt1xz6zIQjTQTmxlinY0g1xZZE99tGwxxdbG7lzHhNpDQWWxu4UTI3L2sMb2bFdXOmH/Cvwh+O/cBnQpBGvu8p9MsbrvwYZfx8rwaeK4tVhHm3A+eIuAzkVG+ywJC2vU5hbKakHKZkRUn3IR1Rz0/QE137LFItfrOQ6LXajdCRC5tmPeZyIwGAiYBGswUDb72AyB8PzZNP/UA4hVF7zQlsIZYxx+THDa0kL48S9W/EmCxbCoqAvnCFjP11YlSEyFyCId1dWUhgijLZnQvLAwRUiS7vFRBQQjo7FE2oJMMwdYUKfmoOk3PyKcoyf0etBwfAdnYPEJz/Xveg6YLW2fXXJCOrb0K2nx+TQ9HJJlyIODLldGB1dvWyBCFio/7EQaddKFWR38w207Kbhul3/wH+HnaPAsX83tHTQdhLt77WG9oVUf/4/i4SDEHpiCKbjtkPxg21wfKgDXoAvB5cgilF1rlqgxM/fUtF6u2zAk7D1ILBgZgeHWtXDn2YUDy+t0ZhZrleXUKJFKUm/jzrKdfi+Pg2iGli8hxyN39EuS+DPWpcFSVjdG1J58oRHftubmy2B4JDHhpofI1TAm67Ur5Dw2bouFaFn3jOsT9pY0Uax+zXZNBLJFwCRY2SJmXl8QBEJz31NrH7pdBT98U3PYrcKdg/I0PH4q5vLCLQQZBxYGXW8daE0qZK7BQgR3DEuCemsbdfde37HActUrGYJKtqEUDdeDgOI4z693Evb039SK+35H29z2hFz402NlldTzCrhljYJI1WiafsujmxSgLgjAJdYIREep3ONiq0vGhDQaT5D0VoqGbXZksmPct+y91yAOGyOH3S6TSdg7uZyO09EneQjGE4qQDReLRaFJZaVp+x/Z81rqWPEVBZtWywiU+iFYy3UpQdhQ4DKLsZYY3JsMp6mlhdz33kAi+bUVuOd428iixl31Z+WdNmNDVm5w4cdKg0DsECi3DwgntLFY+Z8/swOKrw7YmHmBiUCREDAJVpGANZvtH4EvzjtSJdtbybv9LNXx/COWctX3wz9bLBWIFziWiLs8woLsNNf4KfrU3z9khT+l18N9vYJ3n8Rq4/5JT1Mq0C7mnXWIqMozJititauGc64QlXsfXDLWgWyxzvT6VXPfIwp3CLcz88D+jlCE/PWjVLClSXP5yxHw3qosMHlWeDPPsut2y7UFuthhnEY8k3XKPofKOEoeda5cLLpWL1M2h026kH2IsksZk79M510K1xkq8c8+ojzLFhjJAyyACyyEDj83h3ElWXisdoyYeufTw2ofImZSoSC4ZEHaUsDZHIOJQE8ETIJl7okhQaD1ub+rJddcgJgoNyoppxDJpJEvFYNqUWG0inhSkHdU/qPPlGN/fG3BHsAqHqNPTvs2pE51UZbepDhx1jjGod0gt54lpl4/cuOwFAjp6k/e52IvItLaJLHAwmN3oPRJ/+KwabhrQbAMfSmvyy4SqTTF4knhdztzUvTuikRVEnIJbJVSUFdHhLjF47RRMBKV9VVVBdsfWW+CQbghBktgcNliivzjHkGppDFXi69cWEFabRXVpI3eSjYcfTrZyiqGFcHiwt+YikSJpBG9foOwRcwuioSASbCKBKzZbGYILL/p5+lEW7MlsmC2sLesIuf6WKzM7h74qlBFA23zt/+Qraowat5cumfBjw4X/kTIKNUy8Ah6v2KdDYEE6ryJiVfdJbzTdxjWhwSCyPX2ZZ/LUTN22+SQXrtgDsXbViLWzgZdKghXQiAWcUHC6XL2GfDejRjHW21c8zGfWoG6nlZtnV3C5nRJZCTq6VTCEkIRcQcsauVeuJlH8ItjCyETIcbtsp/Q4zFhQeD/SJguSirpTJg5s3O9An7OWZ4jAQ9zDqWHgEmwSm9NtqgRLf7VGSr476eFEwWU7XkEjPcGWgSiUw2X/oFqjjw1ZyLUW7uwAtCC0w4gdzQAh0t2Frcg4obiCN3iKC8NKuAglIpqGrXt/vT8sDn0FApkr1k4mzP39M61K62VYydSYM1yhYw26fD4pa+ukSpGTzQw//L156jM7cS1m8ZetXQEQG7seM89qFaTBKQ4UHtSSZtDOv2VSmAN3c7MSi0N5w9ma2cXVW+7C7l9ZYOKdzEx48xTrlMIV2F3QWwuryQg1jpi5lhM/My2i4+ASbCKj7HZQy8IJJtW6S1PP0jBD17XIssWSV84gELOmamyZwNol7OMpt7xT+GZPrNgBGbeGd8lZ/vanDIIUzgUkCrJKZEybbGpuMOtJbsCYvJlv6OKb+xf8gdDYO0yPQGhzFDzWumuqE5HO9ttiWgIdfgMEiVAkkUwHKFxu+xLgZVLVCLUIf0OCD/18mrtDJAddffK/L5BnXcoFlXxJNIfYIB0223C7XIWbG9kszcH81q4SEmrbKTaCVMGFevBnCNU/o3Ady4MPpj9mn2ZCPSFgEmwzL0xJAgE3vqX/sUlJ2s2KPw4CMlKhlZidtagTAbOmXrxqTvR1nc9LTV3/q6gVX/9g4q9+CjZUHQnk/4HuoZ1hyIQnNz+r//heLSSOPygUaaSkCnQYzHhnjRdW3nX9coxZoKoPeRYbe28j3Rfw2ipp1Ky5bM55AM5sdkM/rThUAtFY5RizSfGPpHQapCdiSC7Xg89uO3I73ULqKMP2qGYVinV3hVF2R6fUTC6GPtuoHUf7Pe5XA9KTInRvZTrGeyxFKs/rumIoHcuNcQ/JfFZKtZczXaHBwImwRoe6zTiRhn5/BM178R9pd3tIY9IkxUxMcWYZJA0ffy191LFft8bsCh057uvUWj+R8LZOI5qD/5Brw/o1ff/QV/71P2iivUGChSQn9DBsqbPEtOuv29ID4W2lx5Tq+67mfWl9NiyLzUEpNOES34rl996hSjbeW+hBztlGtYrPRoWledeTprPA/fa5lmBKQSkt3cFRXWFn0CgZB1qRm4cS1WMdc62zWZ2mZWVQfw9//JH2fY9FNdz/BrcsmLULvuO9DglLpitUBRcmq7CodhpZp8bI2ASLHM/DAkC4XkfqdiSzwREKMXKm38p9GQC4qJU8DgsBJErS1WNmIYYJ3vdqH6tJB9+bwZ5IB4qXV5yzvqmnHDRjTKGQtNdH/9PdL79b6FDNTzR1Ya89pRE0DSVo26enVIFIYatCZ1mPfmhGKr6hEtvvDjd8twjlspvfpfGnX8VLbr0FE2GOgiWLKmlUoZ5ygIDI0+W7YxBl184jztLVW4zQzisUPrs+YIQLFL1BErWCL+v9GJi2gJB5fW4uWDzoFnOhuSDtlGn7cEIecdPo/LahiEl8sXEAUXAFX7YTbiJVbWYfZptmwj0hYBJsMy9MeQIrL7nJgXZBpLRoCQopCPVjGvXkWNdTE9eh0HY5qL6C64RdUeeOuBBuvj6H1MKiuMSn4qQsJKGQsFwcwkbJBmsegrFnjXRBrF3lBBWEsKmHG/EpXkLAWDI4qDRP75OVOy+34DjLER/3W2EPnxLn3/OYXLq7x9WlXsfaO1651X64tLTBCQzgH3/LttIZb2yHnIs1e24S0FIZiHnNVBbkGeAJpameV29l+4Z6P7h+H44GqW0t4oaeikTNZzmk4A6PSu5w727yWcvHo8rlAcydbGG02KO8LGaBGuEL/BwmN7CMw5SY8+7gmKrl2nhTz7UA++jwGwqLmQ4RL50PK/DG0HllBgzWWz/+AcDEpfwwo/pq6vORuHgqPQyucPjuzc1b/bo9RVTlCveMaiNO/b4jtjq4t7V5nNtd6D75h61i5p244PKOXGqVQ8H6aP9p4hqS2Z16yLQ8RL7HSZGHX7cgNgONI7Bft9wEa4vBj3YfQ9Vf8lUioJJXTRs/w2OPSvIF4PBnguLi0L/iktqGZmDTLQcDgeXziGQK62+vn7Y7cXBxtDsb/AQMAnW4GFt9tQHAktv+Klec/CxwrvdzpZ3Z1WIMgskk6ARxXXgusvf5ANep+ak7R5/Tzgaxgz48J19+I6qQioufTfgtfmMqee9Kc2m20Gwxl14TV6EMpsxLTz7e6gdrMS2dz9v9BmGZtWX0PgqS8cymrtBsPY+WIw6+qSMrs9mbMW8NhiNgHZLWe7zDatxFwKTJtR2HLXzvsO2vEwLyv5wSSvWvkJCLqXgvgbpQrWsNP+e13OLW9NC7AuzjeIgYBKs4uBqtpoDAu3/fopWXv9j4UuEC/qQjGtWVXHmZaLx5B/3+619wXmHk331EkN+AXUOuRB1QcfRFyQxjM++0zflxJ//Xi658Wcq/NlcKG2XSavHLxxjJ4qGw08mkMOCWxzW/Pm36cCct7Wy3faRo079iWx98R+05saLhVePZzTvKHTGrIcer2q/e9iACQQ5bIei3dKCsjkV/jIUGN8yAtw3BjIQjijf+K3JW103aES+gAtJXOjZ7/dLWK0y2qMF7NtsykQgawRMgpU1ZOYNxULgs3O+R2rO28I5QOxPtv0HbW6acP19onyP/ft8KC/69fkq/vFbguwOGY9EkF1mFVXrIrqL+iBnF2bU5aPRZ14mUYZHNN93EzlTcZjw1tWJQ8iXSNpstNXld0r/9rsWdCzzTvgW0aJ5rMoltEnbylGnXURLrjpX2igtXCotBipb1KE5qP5Hl5F74tSCk79s1zjT6yOxWDqRUpbKcn9Bscy0/6G+rhMaZd7Rk1HjcfSwWbOemDU3N1NVVRXHYG2RazjUe8jsP3METIKVOVbmlcVEAAEV7+1cSTX2dUHjYWnV7SkEkrN6ZR4vTk/vkHaxyztNfT6Mw198Sot+fZ7wb7+LqILLy1HTQJ/9/CTpt2osH5FX/5kMHbWpKWqxC3K6yIdA/950mbrsHpp45Z3CO3VGwQ6VOQdtS55Ak2DFiZjFTs69vycajj9btD7/CHW++JhEOaA+++J6wR3CKibd+lDBxpMJVvleg9qI6ZausIXjr6xQns+3veF2f3swTBUTse4FKh01RPNXXMAaLkEupLDFreEQYW52mwMCJsHKATTzlsIiEJ4/m+affoBy48CzIYMwicM76fIKFYtqnOxfw2XsEG2eS69RuPpc+x8lJl17d1YP4rV/v0u1P/eA8A4CweqeF5OW/krvBKxOmnrj34Rr3OSs5tIXbu/vXkdVmjIEXsMOL1UfeSo1nHaRbH76IdFyx5XCS3qf/cThHkxCHX/seb8oyFhyWdtc7+FKz22dIVnm8wmHffAETnMdb6HuSyFOCS5CUbvtruT0+nP6PBVqLPm2w1asmpqaXpNQ8m3bvN9EoFAImASrUEia7eSEwOr7fq9W3HmN9G8zSw8vmq+pRML4TuqyWUmCbLGNwZmHFYstP5Nv+Yfwzdw9YyKQWLOCvvjFqcINzavBisPKBDwO6o3DvTPtpoek5sivvEs60E5zDpkhqkRKRt1lquqE80XjSRcYh+7CHx5C2vz3ha2XQP9EWqmYzSnTmoXG/uomYa+oGrYHNerzqXK/n6BEPxzjkTLZMsY16ZSud4TDmrTaRNnYyVRWN2rYrln3pJlgsdYVsgcz/lxnDJh5oYlAgRAwCVaBgDSbyQ2B1X+5Ufl33IMWnH2orETVkoHifrLphQlJl7tczPrP0qwfwu1vPKdW33mN8OupkjmMErDG0dQdxLQb/pr1fHriBiV9+uysQ0UFAtqDdi9N/N2DAusg5x3/LbKuWSzYPdsb1lGHW0VCYVFzwtlU/o19hjUxCUbCUDiTosI3vK05/X0m2GrVGYlTw4xdhX0EaX5xNmFlZaUZh5XNA9G8dtARMAnWoENudtiNQKqjlRb97ASKL/1ceqJBztorGJmBB0sllBBlPzhLjr/ohqwJycfH7kmIQUKg9+BkEmayKyIoQVP+/XPEqOPOzXo+Pdtf/MszKfbWCyoUS2gaLBvb3P2C+OKnxwlPuB2Wq/7nDA1Y6oQQa91PrhKeCZMKtmaZYFDIa9o6g3pZmU+zjeBgaZQsooqpO5CnfPhaGntb894C3fGFSiGSYJP9yLpZKABt5Kp0//jgGsbfh+2+LeRnwGyruAiYBKu4+Jqt94FA9Mv5tOpPv6Ho0s+E3rJGlFNhLUVJm0OPOb1y+yc/khZvdhljq+77vd718mOaR0/mTWQKuQGCyNob89PrRcVu++Y1rpZ/3k9Nd14nPPGghPdIRaVVaGWVkl2imVoQQxwUf+DRqubbhwxbK1Z7V0i5Uazahbp1hVynUmkLGZMqYXWKUdvtOuLIRHt7u15eXi7hItwwNwS+I4Uhzb8TLpdL6LpOsVhM47/zi4VJ+Xf8A/fisN23pbK/zHEMjIBJsAbGyLyiwAjMP/nblFixWLiiUGSGGy9ptSgPGeLoeR10rUmU13E5ITCgaZ5ElCI2h9j5vysFVAkzOmAQVE9L/nCZSMB95ol2ZXRPgaHpt7kOYaFt73pO2GsacsYpsWY5zTtuL1GR7qF1xadPFhlZAcnaYj9TZVtvP6w0sDYGOAHrRjAalzWVhkDliHsZBZ47O0XZmMmqYszEkUQoKBwOs8ioXC8uavCnpqYmgX8TkyyUzeH4LAIJ2+xzDMV3g2RxFuKIW3RzQiWFgEmwSmo5Rv5gWp55iFb85iLSYDVIp5KCkgnSNIuszLA8SzdCfHgkoB+VAC1Q6TQCeVPC6vYo/3Y7iym3PmZZfsvlqvb/TpTIuMtIy2rNw3eoNY/dLb1ScVB9yR244KHUgQo2s57+OK+xfbjvVlQWZ9dnbmSWcW/TNVFz2vlUvuPuw/6AagkEqdznFXYog4/UT18gEiWyu6hxGFuyuM4gSBHyP5VALUJeKlZyV3D3SViotM7OTuN9WKZ4HQdcS3YxMhmz27kglvkyESgOAibBKg6uZqv9IND+6jNkq6wW7a88RV2vPCl9cFVlAxi8WiqGWicxWHSm3viAcE2cJm3VdcLiyb70Sed7/6Flf/iVsKcTwoMSOdmMYzCu7YynlM+qqZjDpU26/q/kmjg9Z0vE5+cfSTT/QwSwZ6bU3tv8AhaHqv3Rpcq91bRha7naeF6doUjabrdpHhzSg7GeQ9VHIBRSzoatRMXoCb3Ok4kzkxe27HD9TXazsXwH/3qo45UQQ6Xg6mNyxePi4HbJJIt/hz95mAokS3q93oxlGxCbRYFAQNTW1pbcZ36o9ojZb+ERMAlW4TE1W8wAgQWnHkBq0afCrVLGA45JE3yEvT/8Yb1hbSy7EaUqRFtK0JjzLpdWfyXVwUqFp2rWD8n4mhVqMcry6B0t0mNYdLJvI4Np5nUJDhS9LZFEOK6Vtrrg16Jq/8NzJleBd19Vq665ULqCrVljxYcvK8rrUJePWByi4rizqGLnPUYEIWnuCFBtdSW2VW4WvbwWeBBvDkYiZK0eTVXjJm9YN5CMJEiGlQsndw+FP2LsLeYftgSBbPHyG0WVuwsrw+ojB1NFvYfmFQ+s5x7u7XcDooui0QavhBsx58/VgJ2YF2zRCJgEa4te/qGZ/CdH7KQsKxGDhaJ/cUgPxCCgmU4gFsbeC8lZHxvUqTSFgGzp9PhozGU3y+rvHJk1Udh4touuvUCFPn1PlKeTmxR2Rh9ky1JbJ4k5GEPPIoZpIOQTqE+YcvtFKhiAhtduNOmKO/I6BLpeeyb1+S/OsFiRPOUBVbJBvn3AMaAgY1CD6ww1ezSfX1jKK4V94nTVeOTx4CMD3z9Q+0P9PkQ301arTXrdrrywHep5ZNJ/ECVyrLVjqGrsuqxPxCkpBIpLljro3rbdWXYGs1qXdWd8xrqLKrMLji1HXGC5O2SPLUoovCxQH3DA/ZTJOHteAxKkswWN6w/mcv9A97DcAwiWDtI4IiyyA813mL+fEZHm/cpW2FKYq0mwSmEVtrAxhBfMUYuvOEvqkZBAtKkQsRDZk9BdQgyVMx7lz8aGD0cCpi3dahdpi11u/cBrKhnokL4d8o/9aX3lSbXiz78hTaVlhUYiBUHzqA3ZRk6XsHW1kZvjsAYgTCxXELLYKBlPyGpH4eK2YqTpEZLauNN/orsmbWdxj58i8hEW/eJnx6bDcz/Q9FgM8WrAW0+yfLtWbtGoP6IVg6hoYtwUMf7ia4pyeA71tk+kEOQeGblB7hvja1iwasaCYE001nI9sRBsjcplHdj0w0QLRE0gPopg0eqPZEEwReS0hzhwvb6+PpchDngPXIxGsDzcizrci7YBbzAvGDIEsNcIWaKse2ZkiKLY9yYis/z+epcx8WMbsXg57bdCT9AkWIVG1GwvIwRC8z5QC04/UGo2u7B6YR3xlQm5djl5KL3hg8GB3UmdKGyxiSnX3S0q9juscB8apdPaJ+5Tqx++XTqcTiEr6+T486/GWHy04MffJ5lKSnwzlyAgyqn0zSwcbGEKxuICGlKyyvK1iyWjyQ9wEUsnxOAFce+yn5p02c35fbPGQfjRd6ZRuqtDoYK1ZkExa4tQwhGPoCyPEPaN0tx7G1abLmn89XeR1VdWOOwLAVKB2mgLBJXX45ZOhyMnolGgYRS9ma5oXBc1Y4XV5WW3H9zxFktZWVlB5swEizPz8Hnh7DyJww95J2nJ7be2Gi5pQqzTBu0pvp7jqnrKLPQEARY25cRn0+PxFHzvdcd1sSYWxlvw9ou+oFtQB9hTit25IFEa9gLH43GCg8D+IaydBXuNyRdbrXivMGmWbrdb4u8F2d/5QG0SrHzQM+/NGYHFV56jnGMnclyRDL7/X1pzx9XCHgtJHVwl7fYa34zZHszWm4YTzldV3zlCG8iilMtgAh+9qfDJlRW777fhwzjn6F3JN30m+WftJWNfLaTYu68IFyF1Di8WUw/b8NDfbhfq+uhtWYWKPrn029c9EEilhGYRSaHpU6+/R3qmzszZffXVpaeo1lefFU4f3CuapHgwJD2o7uiBD5T7575YRUiTfZvTI0gksH7zQKo74vgReQgl0ikVDMVkTdXIlGro3mddNr9yVNZtKOkJ8lOw9WRrFhMWLqXJMVs44AwLA3+GWUaBH/AnpwAAIABJREFULQogWsaByPIJ/HsmTmxx6GlpwO9YLNS4H1Y2yeVwiuTuIR4TXI98SBcMi0I+C8y21iGAdeKjIMUbCfvBsDTCsqlgfTVchkzqYYHkRAfjuQY3tg5CpjGp78487f6zp+Wr2BibBKvYCJvt94tAsmkVzTvl24LiMeGaMFX4d9tXeKbOEN5pM4S9fnRByUuuS7H8jl9T5L1XhYDVJ6HZ5VaX3kxfXnkWYsYK5xbksXWCU3IwuaNxLJsBRPU+h1hs5dXCVlFtEE2rvzwrPAJvvax/eekpmgf8SUftwAQyL/V4jNw2ezqSSto0CxvHSFgR1+zANS5Jmx00TCgDcJ1O/P39WfWdK9ZDcZ8hOOp2SdcItmJ1WX3kbxwn+Jt9sTFG4LwCgeNu+Ezc0B+7JflVV1dn7DMOXmf3HGLtLWyR4B92ATFJ48MzGo1qIGiQsSuOhAYOYiaDqqqqKucvMcXGcktvn9cIZGmzbE/ssSQL93P+DTDSsIabuHj5fZB5W3dcIe8pftiBaGmDWcPSJFhb+g4ugfnroS6Ci7DoD/58prr28Xt0uNm0MWdcIj/72QnKvmR+Qesm8tg48Bi18SRIjQrjW5kdDwVrWZWWTiaFtbyStv3LCxl90w5DKHXxjRdRauUyaYErNBWL4OGiwayuC6sdloVEXLhraslnt2iROFxH6Csc6NKqoce68YHYjVen3aMaLrlOOavr8nNX5rMARbw3CStWZzgq65D+X8RuhrTpgMUDgjWeXShDOkeOlekmTPi7DteihDWL3fEcD2aQMv4f3IMsG0Ec3A6rQ1HGzDFYsLyxqntGn6shXcAts3PifQDSTSDs2ZJgJl6b3cPyHNhz3XppRUfVJFhFh9jsYLghkAbhSzStFCqZEApkxPgzGSMFyQREtIsVd99AVRbjy3lRHvwb8MIRw9l6SOajaHWjmHH3S/32l1i7kpbddrmIf7VQWEKd6XBnJzRcrSiwowjRMaILjxxnbS2VIXuzp9uFy6pEOgPSIWHRwhnHThNDYAgWrHY8pybf9nBx5zrEmyQQjqWdDqvmdDhH5GEb0Zy6s3689BYp268Yy8cxWLC4cVBzUdakO3Zs3ScZG3/dlmf3JRUj7qsYGI3UNtnlHAqFWESWraHZkqt+YWlra1NM6PnLRrHlRkyCNVJ3qDmvnBH4/Ocnq9iihaSBiEjEQ7FEEpgKVOdjcBPGEBgOlxqIS84dZHljHAzLtc//iXEX/rrXPlUqoZbd8ivZ9d7rwp2KC/AEgwyxey8BpfxkMoXEwSSVVVRqSI7skyilkglwyZRMRGNsTaNyBO/DrUjpKduJsRdcPmjzzRKeglze3NlFtZUVvVrwCtJBCTQSdNdQeV0jxzeNaLKcDdRsUWPJCY7R6db/gmuSWLS0WMQum/FtKddyUW4ufcTWKrj3JLuIi1nKCCQLSw4vwbp+ciZwG0lCsPvR2EMbkzaTYG0pO9ic54AIxFctpdUP/VFEvpwvKNRJfh1xlTmWlBmwswwvSFqgh1UzRm5z+z83E1fsWrtCdK5cKuKtqyn9yF3kjXbl/KDoOZzmNWvJYnOQdfr2cswZF0AIa/AIZYbQ5HwZNG0phkw2r9ttkMYYiGUsnpJ+HKrWEiyTlPNEe7kxWD6GamqNYHeTZPUBLLsOOSsSh6/C4Tsi3eKF3FOFaAvxeJzZaiQ3sGVpsPYn1joJS5ktR0V/w4WJMbOr2XiWMFtnco4f498mwSrE7jDbGPYIKAR/f3zcnqwsL2zIYoIRKO8DiF17VhjBsgUnhgxC3KrZUQRbTJmpTbn27g1thNuaqHPVUhFsWYNv2G7hhD4iPIAiOG8Ouf7194JYmfhbWcuatQiI9pDrWweKykOOKUi72eJQrOt5fq2tbbBCarIctes6gmHoNEELraNNeOsbhMddeFmAYs0l23YTwqJSlaMlkyx+/md7/5ZyPVtUUN9QdAfkbynzHqp5FlPvbKA5IdEBEoExraamxvg8sFWTM11ZRLevWpVMpJC0wfuDpUh0DqJHoL1BxmGBg7gQaciaNQnWQOCb728ZCDQ9/Tdq+9utwqsVrh5hIJVWEpIOZZSSaS41g4Bzh3WdJQganoQ0GJT/0WQ3CeN4p5DVIaq+e7SyVtRoqbZmGnPmJcb1qGRLy2e/TXo8LF2IH3A6NhWIbEFGlvPhW6CWGoE/00K4IefDM4HCusH2TlmJHJw2YVUTrrtLWjzenNsrpR0U58yxYJdQLS2KliwQtl33kSnOpvzoTXK996oleu7VVFdTg9C3/Al2Kc1747GEXBW6BzF9sBQUzOJZqnPNdVzrSHircYDm2oZ5X2YIsM4VXHZyKLFmkoWYPNbPIli0DLkRHj3rpCEmr+cXTFpPCDfsDfY3srZc94zRRhquZotpwcpsD5hXjXAE5p64D3kjnRlbrlJKV9A52Myyg9JmIE6whkDOMwlFdvuYCVJAsT4NpXrN4SJqWyPTmlXaq2tF9X5HqJaXHtUU3nfbbCoCIb0p19wNiYrtN3uoE8jZZ689I+qqes90i4RDKvzFAiGRjUkWKzkfvV0ghzkny1M4ElURaGbZ7AiPhzTE6F/chFR5iDkM01cqrSPlPyJiiaSQKxaTZc5bwr5m2TqiO26Snli2GIW+yXg4JuvGKP3wUyWqCjN+VFVbZ2R6D9OpbzbsiLSnrLXjtPI84k5GChb9zcMkWIOzyqx7BhkGLtnEulZDSvhZNoRdlGzBgjVrg5QISBaBeHU/SzcjV/0hZRKswdlHZi8ljEBowRxa/OtzRbmOcj29vNgcHABXgfwpxS1OmYD52DthGiWbVkp/Miy5FiHfyN7AsLdCORonaM4xE1Xry4+TDeJ3SRzuW//hUbL5K0TnO6+Kyr2+K22V68zR/ELGIgXef4PqDjuhX0L02atPUU0FzM69Zy9SNBYlKzSDouGoSLz8BLkXfZITweIxhWNRlbY4hRo1nrxHnqJVVQ4/IU6OtepsaxN6JCzknLfI+fnHULFND0iWdKdTkdsndAc0/I/8oaUKmMeRLGDBPnC7EVsxjAlXVNqVrB4jK6uqBsShhD+yRR+aSbCKAzFL0XA9Sy53w8HsnEyD+Kecn1OFHOV6XTZi7S0QrA1kj7MOuaQUS4Zk68o0CVYhV8hsa1giMO+HB5G7bQ0TpF4PnQQsIDRtR7LYnaJi7wNlxa77CIvXL1lvatHlp5PmKROazSFVIkLTfvuQdNSPkanONrXyvptkDNeU7fEdOfqkCyBFlZ8w6RdvvEAVbucmNbh6AzyBb2Cdy5aS/b/PCEvrSqGp3OrAcdtMUhKHnkTl07eTjhzr1g3FpkjDpdqGGAnrU39V9tbVOX8zRhCGih1+pqAln0mtcZxets32kHIYvsrfCVTfTFaOkbWm66vfbQmCZcRgIa6mJA7/ofgMFaNPtlixDhWr9XMGX6ElGPIZMwfacxYgyFUa3j5DlK37hWB2PAqVxHvsOsz4eWISrHxWxLx32CMw97g9yRMLCVZk6J4MR5ijRN/XgeVKUvWJF4r6w0/ejIAF574Hn2Ccynb5Fkr8wTfYIzsruXaVsjeMLshDevE7/yaOmslE2Toei+nhYEjD/8j5+B0CYlo5jyHl9qn0988RNQ317C0rWcsHx7AZiuBw03auXSPt9/62T9Kc7cZNTtpOtxz0fa1iveUHD2LUzU4LmxXqrMPoFRV2PV1WJ+saGngdS3YtSwFS1mJiawsHKyOexijxg4NXwWXUZ2YhYm90vJ/xAVwK8yz0GDaSLtisafYGgMhwAe+S23tYb72/uETEaMG47cxqbU2CVejdZbY3LBDQo2Gac+yeohKxjEymoghIJ5AHPi0TNhSrRTyUVyrhRNp+QLPR5GvvFZ4p2/X+UEB8VL7WqUxAW/rBf8mOLEenPfPSIQEUSY29/oISn74vbJSWjgGKO/c2DlVZS4nDTxW1daX3UDTGSwLWqiZKM/mDO1Zra9KdL/69oOn1saPPVmWTpyG5YJ31KgFdsc6ODqOmHhct5t9x4oKF/YclGCCvkGsaKRvNSv7SX1a+iVZPJntvS70GViyFjEIDL1aaRywzFx3utmSsk/mAVYYJGP+eRUpxvcwx7X9EwMwCseuxMMhpTyLP0gYsgbElEFGTYI2ILW1OIhsE4muW0/yzvyeqELfNJaW7lCbGnXGJSna1a8nWtYKtPmPPuFQsv/s3MjrvQ+iLRuXOz80b8m9cq+Z9QCLUIVwoLZLpfPnbZDuKpSqLVVIaEhSL5iv7G89m9S0suf+Ryj1j5xKr1UeUTMRVIBDSHA47Jd96hRxz3sxqXpli2H1d9LjzqXKrycK+vjZeE2rrae//V1e772uxQGRQIZ4E1kWqrK0t6jiyHTdfHywbTTV19ab+VZbgscWlZ8wjK8AjfoizMDm9n8sicI1HI66Ir2UNLXYxglyU3D7IcvpZX84xVR344gFXGpc7gvyJ4Np/mzyvWGcMWXsbAsmz7mQY3WASrGG0WOZQ80cgtGA2fXnFmaoKWWOGVELDVjT1t3+DDIGvV9LSNfcdle5oFVX7HjakrqB4KEBrFswWLqEQu5C5BWtjxCATodqQeu6++/oNc4m7fGk7LC5aJLjZYaBvu1taHnSijAfWyrrq0otFQQ1BuALXKuL06r/fNijrEz3tEqoaPZoiQSQ3NK9W9ifulhLENVk9Oq1NnCblTntaymtqYcQqHfdbl6eWKmobTAX3/B8fm7TAhaK5jmJv5VYg8UCcfbZRir9BNgo8hJJrjms7MgHtjl0DDgqim1zyZsPzdUtKIDAJVsltUXNAxUJADwbUnOP2lBU77UH6Z3NEHJX+xvzkelG5x/4ZW4SKNba+2o0HO6npi09FCplwHqdN5BNobjzYWkCw7rnOmG+4YZIuD/m+Zn35MXKsWLTJw18hg05c/aAsq6qmUHuL9AXXlCRGCbh22+fNkd7n/jYo42OLRuKYs5VYMFs6F360CWbRPQ9MO0GwfOVl7DYiOxIfciXDhdpnIWeF8tQYmlcj/nAvFGaFaIddicg+M3S0WLQUUgQCWWhMckf0OjCxBKnc2P3Xq6wBuwlh7VXAZERb+UyCVYhPk9nGsEAg1d6irGWVEl855Ze/PF0l2prkdn9+YVAO5mwBijGx+vwTkYqFhddhz4tYdffd/c1RhLqE8PphCXOgflZKiuceIsd6Xajua1MnXkwVex3Irg/Z0tREzo5lZBO56WplO/dsr4/FkZn06RzheumRIT+89Bm76Yld9tG0fz+u054HW6S/XPjKK+DWHfz6f1GLW7dUNWrllb1rp2WLs3l9dgggLotjs7hGHauEs8uME1Q2dh2OKKsWB4lzUgA0rTYhTYwDx2QhY3DDs5az8tYX1S5orGR2K1T8q02CVXyMzR5KFIHEmhXkaBxbUgQr1tVBzV+CWEUiwu10ZBXQngnMKcRIoGCWsFitAp5BLvNA8qn7ydGyagM5Ub7KtOUnv9Nqpmxt/I7N/qHWNcodbZO2EnVztK5erbSHb1e2WKikHtjpskoV3+sgUbHNTOEaxBI8SZTESVaMkoi7Kqn9nckeHUnXgFwwkWBlcGMdOD4LLjQBsqGzYjiLfzPxGKzae8XCFnFXHKvWZ4FmvM84cIiaZGseXIg6yGZJfVaLgY1JsIqBqtnmFosAW55Ssaiw2OwgMTZhhTKw1fF1/EFfwCSR1bhm/kewWEWEx5GfKzAb8BGsq+JrVgjL7LeFc/nnX5Osax6m2nETNgRFM8mKdHWSL7AKB4Whq1oyr3AkpCL/eYlcRQ5yz2fC0XOvorra2r5EYvNperN7SZIKlo2V9fWGFIP5KjEEWCmcP08cl8TSD4jl4pIsG6uFl9iI+x+O8WyApAUyJ/t09xlizYEA1/jbRMRzWE00h8GaBCsH0MxbTAT6QuCL159HbIEFWUQkWZMJxiIxdofdhau8b+XsZCxCK2ejFh7K0TjWZ6gNJsIsORCB+J9qa1KOJ/5iPCT1c64jxKqxDIFxSLO6caC1SfhLMBYriqDa0McfkOuVx4bcRdjXusW230M59zt0EzdJqiugbGXlBR9zsGwUVdXUmVIMg/khyrMv1s/CSyLzUGNXPjc3XKxaTJz4VVFRUfC9nCesQ367SbCGfAnMAYwkBJajaLAtHd8QM8WHv6WsRjRus1Of1oTlH/9PWWIo4jwEcTobY8/ujNDcD6T19WeE2u9oKj/iNC4PYTw0g8EuSjQtJ286UpIP0ebmFrI+cDPZYuGSHB8fQLGzrxA19Q2G+GkSBbXX3vZr4d19X6ra69sFC/QNuSv1ivqxwjbEdd1G0md6sObCViDW02KiBZ0ofX0sU8lbIRHMz9Y4Fukc8S6/bPeCSbCyRcy83kRgPQI4M/Xly5dr48eP3/AQbFv2JYVWLRZ+9zq3IJvEQyldTPzGAb27h9AIBERVPBiQTrgG/V7UuhvCVxeEFeOpNEr/2IV97HQJAVUWYhUKOk+21mW6yypL8iEaYwvb5wvI8/R9Q4pfb0sXAZmKJKD6XtcgnLO+KazTZ1LH7y/TamwWEbQ5hfego1XlHvttIFnJQKdKtKwVybZmqvrGPsbvA3M/UHpXQKQhpKrSCSrfeS/pqh+12VyD7hoqr2s0JRmG8DOUT9fsPuT7u7WkhoMVi2v4IaZKQa6iYF8U8sGwlO41CVYprYY5lmGFAGfNIEiV1Zs3HHSpeAzuvjeozPX175ra2snl9UMYMyY9lbXCV9MgvNVw4dhROBqipq1LPqNg0yrpdrvI93XV9pLAAur2ECm1gWApCgXaOfBeZqMkP5iTiAVDetecd8n9xrMlQwIDKRQwg7K33yqMouAJ8FOy2cmvxzfsmS67R1Wd9mPhGT9Ji61cpprvvkmIVFranA5KIhXBvd0slZj9ttTiUaNOESpaUsSCddh2J6o/7odyk7JOFrdy1I6BWvvXGVuDuQZmX/kj0C3xwJmHpU6wSrn0Tf4rkX8LJsHKH0OzBRMBQ7WYFZ0RhyASkZBc9sF/RXXZOvFSuAmVHdYK6EPIVCopkrAGJZIp4fJXUCISlG6bbUjS+LNdtjSKXneGgqKmzF+ybotINKzCX30pXU/dN7Rj5KBem0dROKiVy3S/Y+mQdqo88VxVtvX2lkU/PpFqHTAEINuK1yeBgBzd6SF3MraZdSCmWVU4npS+w46nmm/uzxV65LrswdHIHqwb2vlnu7nM6zdBgK1CCBoflKSIPKEnxI8p3q4QFDUtWD3ANAlWnrvLvN1EgBFgVWdOVR471pB90FoXf6ZiTcuEx+Xq02UFyQRls1pLzqXV34oGEScSQ5o5Xpgny5VzfWsL0gpJeD0u4SiB4sdxlNDpam6Rrvt/O2QkI2ixq0QwKKthuRroExKxOfVoKCwt/jLhj4eltUctw97KtXS3ye+FLQ6RtLtE+XFnqYrJ07VQxRhRU1tX8taPgXDZEt9nFXSWMUBWoYIG3bAhLFyzEQSLdb6G1fOs2HvMJFjFRthsf4tBYOODsOWrBRRrWi68EOocSQCwiBZ44bqaH+ukffB3SbFEXEZicUPAwYV6fD5338RyMPBga1tbZ0DYHvoD2YKBAR/6ipC5heiXQrhkkug7EEui1iW3t84SlclLYQOxFSqTa3tek4b7MX3ISbrzwOM0iZi5sqoadl3n1FYu/Zv35I+AoUkHLSkukIx4pgH3bP49Fq4FDnTH2NOIxYJUnvnqRsAkWOZeMBHIHgEORO338EJ5G0q1rRbujWpwZd/N8LsDrk9CULeAfLXye53SZhnCb7SgTC0tzUK8/IRyLv2sX2tAELWa48m0dCBO16WRsCPVLxf0MW3VHomLcliubDm2kUu/OJGVuO0lWYW4nUgkTF6vb9gd0jnNewTdxFYglNVhYkwQHx02BAtjJozdKAs0gpajIFMxCVZBYDQbGeEIUMuXnyrU5NMSqAnYMG2Gqhi9Vb8H9trP5lK6swlB4VueFSGE8iDIhtIrfd6SCDZvb++g1Idvkfv9f/d5aHUkdfJC7DGF+Lh4PCGVnv5/9r4DQJKq6vq96tyT44bZzMKSJChRBQUJKggiqAimDzMiCCoq4K8YUT9FMYPKpyIqKAZAVIKiiCA57bJsjrMzOzl0rHrvP6e2e5iZ7Z6u7q6entmtlnF2t6tevXffq3qn7j33XBEB2KL/cbwXKg0ABeA01s5oWqXBsfNB+wwOMCnSybRsqY0qw0xOa3gnfcKbVP07L5MNTU3eJjdLH0ag2ymGCCHVICF5ICB9MCtAFj1vqLG4x9cVLGVZeQCrFKt55+zxFhju3q7r2ufLWH+Pjg32iaFNL2jqVIEzJQZG42LewUeKmua23TczhHlASxbd61bqFDxYNeHZ8ZB0a0ITeJsdGhkV7Y0ziwg/ODCkBv9wk27c+BwimhPDcEmE10ahCdvc0CAMP+Jr+EBeQw0nUjoVjxsUjtWWtlW3A5EosgITRkPQJ+MoNB1PpiTLKCcBrnCUiIJA5ZYti2rnf2/TrUv28cRFizLazDoYYTZGiakpRT7TrAi1ZTljnvcq91ryANbMuse83lTRAqN9O/XA1g1isHsbCiEHRSqVBGkzaKuxN9VGx/g5EFrWvVA+3//EM+3NdO2//6rblx2gTWQIdj7/lKxvalORtrlGz4bVorEmQiL7tHozqmVCyzJVz8CQnNM0cyQCMHfghgjZ3z+gY/f8wYo//pCvCVFLhu9sYCWQ3SmUrq8DQTcPQX80ljClIYwwsj1RPM6IxRNqGNmUImWKlqBdXm3aQFUuwru54nAV/shXZOuChdPWj2qtsT31utS/ovZVBqjMmiLQ3d3dLPFDQLhXPOOKXX8ewCrWYt7xe5wFFMRANz16v7ZSSXBwDBFB/UBumsBV5HSTvLmbqz6eSimjplEMdG2TTdic4yA2M5OuPhyRo4kkZKMsw4d9F/VMdXAvyawZGB7WCJTpuhr6dGbGB9md1mgsZmhMYc2vvq0RA5S9/UPQkgJKBo/O19SqGrRlUOOgmB73Dw5bKhEzGtFyMec5PRacez2I5AGpwOUSSgSxuFDhEoIPWjcAM1INPtuWecnXdeuxJ46VNXJ6jUocR8/fbCNoV8IOxbZJuxFgQZphxtw7hcYQj8c17i/WFpw1fS40Jre/9wCW2xb12pt1Fhjp2aF3rHwc6ushu+aezxfQIQpXFfjE4kkrFApgszPs+mFuZKAVuuZM/r6rt1e31NXqmbLBck66u7pF8PafWaqmXoS7t41xwhLJpBUOUXCqtE/PwKAKobxR1A/ZT5c/JvrdD0Hvto4FVgwgLpVI0ouqg+GgrK9rkJ0bN4j2sN++rqprsnzX/FrO6VgwrZscbQuvC1T+ffTs8j3ELloMkUwFPg45RNPaH5enoCrNQU+KxZAVtPRKXpfT2XF6ryAnkUZIMzid151N1/IA1myaLa+vFbHA4I4tunPlE9itlDLBn6oNh0Vdbc2seMhVxCAlNMqC0fBgiTlNja4DjhK6Y58yABCUfvwBHXnqP67P5c6eHqveSkGz6kXCe6n9HH8eSPR6UBtizi49tZwfK53SfRCitKD27lu8n2q66GoRbG4zWuYvmC7bawjrsjixQQcvOwkzkOgsWLsSnhiGuCRq6U1Xf9ww/YxoI1N2Zsa8pExlFJYBwzqw597zYuW2lAewZsRt5XWi2hYA/0ptfeZhjUImEi/hsqVx5vCIqm0bJ9cfHBnVlpnWzfV1VfdcsC7h0MCg8K19VoX/e5/r4Ir2GBkZVimIgzb4iwstTrZlWvosqPvTE2YkpU+NQBO7vWN+QWDCsDbkyFQwuIvflzrprarhpLNEbX1l0/vp4e1HKCvxjz9awRWHibmHHYX9dXeQycLF+LE9XBCf1Jmi4QXH5WSt7cnHQPIA/L5h1varyLqthO041+izpDgqPJezpt+VsMXkNj2ANR1W9q4xKywwvGOrufXZR42WhjpuDFUHCrPCaLs6qbsh6hlBtl01aykyBaunq0vozi06/PA9whcfregcdm3brpsRqStGTJTGYj8haypM/GFUIsQGz48Bz5UGaa+lfU7JfTYv/l/dsGgpOYN2ij9CeKjRbbkmOGoTsdet1taffyYx1yKuDD0yGpNLL/miFajZXZIDHg4TgMxgphlBFjg7PhCiGVYi0PLAVo4bHGBFE8TC+1fyOqjGc4PJFxQbxbozQXj3QoaZSfAAVjVWo3fNGWeBtf/6i04n46jDG5S1oQA2hOCsesBV06DEBj0D/aIhGhXVLAQNz6Pu2dGpa275wbTMXQzlkRIoawLJBkfXG9GGBVkHyJgirRGeHYhnqba57UBoPmN0eNSsqaspSzcMMvAqfeb7tdGxVNYsWCriO7YKzQLRrfNFBLpKNShlwuLk49fKVGV4MseRF0RulRjs6xX6vt/pUH/n2HhTkKoYiTSIZR+8Mn9JqHTaHELZIIhnIpuzn+CPXi1JrlY11+1MvDZ5TQBXsyJEOMl+mnpY4F+a4JB5AMsDWDPx9vL6VC0LMETYu3mNULFhUQOQ1T88IhDuQjah96ZdaE5sgIWNE0Wgi/bmFGq72O+xgWvr77fr8KYXHIGeYtuffHz34LDSw0OyHp6sQurvfWCvR5rbkNJeHpAq1OehRQea0dPPNyL/+K1tA+UPqeTiA4Q88EhJT5KJGke76gJBokJZui4SFtGmljF7xUZHURtxEIkbWigm0CbjSGEEPNzwrBXa8Oxu+kw7Yym98L2f0uHm1oI2J4mbIIukeHqyALb2RpA1IUEg681jVh49WK2the1YaA1M9/cQR1XMKEQWpBciHGd8z4M13SvRu96MtsDKu29T8MKIYFO7GOreLhtqogKSC5rSDYhqyL09UzDX5GUBVh79K50GNyufxpTbi8G0LN3buV3U3Pqjim/cqF+oekyE9QJS9/X0Sh/GGYWuAtcJHqz20LJqCmRqDUDMNNLUQk9SQSBSrF05efQNAAAgAElEQVSY1QdJVG1FaizZNt/fXJsbuKTrWkxppg0jnRASum3ol5E6+rWqZv/DRE1dvexFaSFz7bOW3LTSMEaGhD9ZOMw6kja17+Bj9byTz3I8Lno7WBx4bwRYAFEWwIhtKwJNe52Axgbvom0TePYc27HYdVLJ4zME/TRWvw/rkTlDtqYvx4gx7ZXAywNYlVxxXtuzzgKj/T1qeMc2MWf/Q+wNehuJ78Gw6N+yXviCIQkSvEL5GyhmU4moPILzrDNOng5PBbD6IN2Q6t2p6+bN1dHaRuINV4EPvS2jsVEjGEbYCSr7EcxN/8CAUHf/QYe3rXN9oxpIAcEBlHBf1Hh6+vwB0RjcVW9xaHjESsIDqtLKwO6ya/PUAFz47Qsi7FxbpxsbGlzfaNKGX43MW8qwowyHgroOKqrFri3zsFcpc+lBUv/7DhXp3lxUH/kC0q98YvlHv+x4bpF9psDH2us8WOTFYexy7ty5Y7aitAVDsPxA4LjouSt2rit1fEYsdbc6rQSPSHKgfEdR66pS/ZzOdj2ANZ3W9q41ay0QG+hRFqQItj33qBH0+RSIqDIYwuZaW/2suWobNQuwUB7HBhV2aAnAwrRMPdTZKeW1V2j/G84T5qHHQjTdglwmBFjBCfKDh8Qfn8+P3y+WmKHkQwhh2lzjSiQTKmUqRLaUQNaisEaHtbz7d8pq7zDM5jYd3vclqMfXIPpXPauj9/zO9Qf6zjRKmQQMDX1RG1+HgGUmkNxtAjslTPEfFQz4XwWBOEoj6qEF+4mW+hpNPbZy1oKFnvuguFpKG0OWVA2vPVc1rHiJIx4Zy8Ig42yvAVgg+lvgoVHWQoOjZAJI7TU8JXpX4bHcK4tBewCrlKeJd85ea4F1/7kH2MGS6SSrz8EzIQ3dUFdDsdGSNqbZakgCHQKJgD+ISFNKjax+Rqn5i/wo2CdkbBS6AUkhrLQO/vI6KaGQnx2nrmvEDtMmYu0LoKQ5TwRBxkZYSzTPm4u395CBwsl6aGe3FuEaCbFX2yMFr4x9/iCFGDu3qfgLz0oDb/y+4V4RHuwVvlRyDFjE5y8x9Ylv9On//l3XvPBUWYAj39zsNIVui+QGgNM5n6x6OdS2SIdb243aCinKFzOenkRaL/ifT+hwS2E1cgIshMNcy3Aspp/VOBbhM3rsmEHpOuivxniKvSY5WpTt2Nv0sjyAVexK8Y7fay1gpZOKnqxoQ6thBILSBPm3a81zQg31iJq9iKybSCVV/8Z1Wm7eIOXyA4Vc+YQK3X2LI8/F+MUzCEdUCF6nGoi6jrzjUj23tYVq4Cr5xEPK98jffcllBwtr6QppdCyW/viIMp97XPif+a8MAstOxYWL1zWb4Tiy58yEq5sZPHWqD945hARlYFI2XjVuChaoTi3aT7TVRSvqJXM6NphH98ZSYt9PfrPgywY8wGlsuH6KkTK0xKxCp9eZjcft2LFDIyzIru/R45xqbuDBUyDyM4PUwrzPimLW5a41D2CVa0Hv/L3GAun4qPXCv/4il7zsOFGTeUvvfO5xNdK9VRrg4qDYs66PRmY1j8LJZGJztPp7+6X/mosBNIB24Eoh/9/JueOP2ZlSunXhQu2HJEb60GOVedDLhN64RkQf/OuEttLIPDPmdghfT1fR1yi2T1MdP2paKu0PycbADPBWItTUW9ui6xcsFFG4T90cZzltpRAWHok0iWXv/3RBIME6keQeIXxmoMjxHgs+GBaE/MKEEBlBJURFqRvFl4UZM3/lzL2TczPhQgqpUtLB1RcgJ9ef7mM8gDXdFveuN+stYCYSyh8O2w9FE6Gy/m0bQS1K68Ftmw1wYQpuLLPdAJRCSN51i4488veSN4bBREolTS3n7b//LnthE0q2dVihnu1Fe8Kmy55JEJ5Qzlq2RqrvbYlBUyuxcLkxZwaut5gJV9aS/UXHG99VcH0gdJSCZyMwnvQ9XfM5XdchsZ3q7GE8MwCqBH8ALmyFe3y315UUoi0opjob5SiKXTMewCrWYt7xngUmWUAjsaxz1WM6NdAr66J7tq5P38CATvzpZlXzxD/LevvsiSUAV4RsWrhQhCNRWw7dycJSSDCw2hYK1b5A6LmLhD8UVP4/3+QD493R+U6uke8Yvn33IazZEvILaYCdX8VPX0O7qp8LAVGQAKvYjbyXHrKEjh5zsm49+oQp+8ecAPCTJmTVzcTxFNMnhsJYoxEAit5sAb4ZARW9VRI8LFtoNRPi1uvXr2focEbOYTFjLuZYl0jvJq45Y1/GsvbwAFYxK8M71rNADguwRPTQ9i06PtIvkr1dsg5lSvZEQ/UNDuvY725Udc88WDa4QN09c1RB6CBtGT6U2GlZuHiX1IElrahKSoYNszZMz11oGmd9wBCNbVKEo8KH5AI/Ni5/KKxHe7uF70vvnxZ7D6BvCjITzaFdsgzV+sSMgJXuWGa01gGYzuDPoPCrljPfrWoXLsu7EWKzVZkMs6ra1A0zEjiw+DHCnQz/SXhp6K3SDH8CYI2Nj6WDyEWC987WikJW4ZScQjf6NtPaGMCLGu1VbEkgcjTB3eO6t/N4If2gUSGAw5uR68cDWDNt5Xn9mZUW6Fn/vNq54XnZaquZO/PGzKaBjsaTVs9vfiwan/pX2eBq8rghcK4HUGYbeg3IPISo6ylvUdHksOHf/LxERoEWH/+WbGxts8Mq40u9YKNSQ088qOVPv+R6n8b3cWB4yEyOjhqReYtEnY/P9erOb1/TfFXf2ox6gNUPVU61hkdTSS1e8krRcfJZUwJBhIxMgA3WKbTV3Yu5L6gMT5BSbf0oAimABrEQHtnJ5Yiy48H3Vl9fn0Rf+UPxTbtkUDHj3VOOpb2o6A/wWXD8AKp2MWmWbMpoatnADPZUsCec2j6GX31YO2NAC+vJRPhVAHxV1cvlAaw9ZcV646iqBUb7d6qdq58WdQ7r0lW1s0VenDX+dm7bqkPf/DigRWXABbdJXEb4jjxBBC/8Aq4ihclSLgM9unHZfnnr1o0OD6nhR/8pfDdfW5E32NGRYRXr7ZEhiGkmwrWyHRuoLU9dpU8MItnphctla+3M9l7RPEnT1LG6VrH0PZcXtBdREr0/GXX3vHNJwjg8XgzBkRgvKfeADZZeoIrMf75pxmZPL5Qd9iNYoMdq/vz548c5QXCTnhcAAklvVSV10aq0LB1fll4rltSB8KiR0UKjDXO+IOE4E94q+ztKXIAYP8ETmPF+WjyGoJYJE7w1AVoVwJW9HgC6oFynDWiuVQVoeQDL8dLwDvQsMLUFul54Vid3btU1kV0E+D3lMzg4pJN3/FKHHr2/ouNKH3USFKbwMHz/Z2TzgkX2ZsWNDJ6rKTfo5Mgwshp7pLV9kxRrn9FG12bh69wk5FCv4/4ODw6Zidiuh/muhEgqseOyCkx8vAk3+YXRL/w61NKm67A5VGtu+1sX6sbmRhEsYJNq9W/8dW3Zhrglll72FW6MBUEWy+dg46VnJ+exBFdZtfBswWiG2ujVqDTAYnkbfIyMF1XAoyJA0rYFNKlID32nsT4TRGzfvt0msGdK4NjFkyhOvCeT+Z2sORazhk0s2w0Mm8ATlRNcAXzxvrfggSI4mvJ+A3A16f2EV9APr5jiMwPz4ct4uOxbulp29wCWk1XhHeNZwKEF1j7wV10b9LFsS8ENxWGT1T0MVYF3gKQb+fJFro1H1TcipgOib0/nrgcnd87Xvd2KnPN+I6EFyr2EdGNbYbHK8YbB5mcX0GUYITHQJ/Auy3LGQu/sFGrds8K3+gnLt3FlzrfYwQE8lBGCCCmIpNpnUaxo15/4/wEW7MN2kICbbQRb5Zx9M5mP0zwzo76gsjqWyZY8dQanuTuOLteDQtDzL7hcRVsnFgFmuIwotrGxcUwPCZuvAmiZXO9TgzRue4jooaB3AhupRgiIquiSHi/OPcLFAhsxf1wHv8x6wzXpKTPgZWM4Ss6bN08SSKEfrB+42zVZl49ZggwBsroB+87jAQxd75+jiZghB2EeWeybHukU5p4FXmkXNV6qgiAMNnaN/L9x40bOkQYIm3bbewBrhiw8rxt7hgUUdIA2PHSPBhFbhgNBAC2fa8CkGhYaRRhk5B93aeOu30j1josVXzwD9/1eGJ2bCz6s9ElvTqe3rZfBVY+9CGxYSebaP0kDBHXrs+9+EWTdcL9un98xNkQ3eGzc0Ai6uu++zRq6/itSp+KGAdV4vyG5YcJTEhaD4MT4zJSo0+kp5ymO+OWIuas0b3TOPNXQBJ/WNH/65yzRTShHNBNETp0OfdCUqunUs3X9AS+1PRXkTJHgzJAO5Qr4IQmcwAXgw6RkA0NBACa7kh4ArghU4MmQ471gDBOSRM4ZwVohRKdgqXTC6SnU98HBQZvXg03Zhz+zXxpgwCA5nWDLiRo5w4YUF90bpAgK2XPy9wTE4E7ZgBOA2IQXktmVkmE8gC+T2Zft7e2u3V9cKwDCE7yMxfa51OM9gFWq5bzzPAvkt4DuQ3Hovk0voNavEjVBv8hXW2+mG7EbYZv0tZ9W/ndeatQvXQ50ZImR7Z0i/J0rpwRYasVhyveJ62Ty1h/q4F9vfjEj8JBXqOhHvypDdfWi/593aV97hzRaoXCNmoLN+x5gE4DdtMnW73/Biv3l10ZtKiZMcLzo2bIQUkoj/IcyzKIG+BdQb8prJiytEenSRsBQDT7DP1DfZtVCfyrkezEzzM0+52prOFJvyvYOX1NN2FX7VLrf/QCl7W94h6jZ50C739SEogcDIT07k44bKwEXM8EAZniIBG9Gw8NhrxmAFLFs2bIJ3aSGEqUPsFYskuNxLgFzQcDvdKwZgEUAZ5AzlctD5aQt9M3C5m6QfE2vl5Nz9qZjKGdB4IMx05uZnT9bfBUeQtcSV1imiC9axWYsujEXHsByw4peG54FJlkgHY+pTU88IBrnLdH9W9YZDdGg8Bmzy5sVTyTVaO9OkfjP3ar+lLN94MfA65DWfWtXi8gNX5x6w7jxQfJpVN9N12n/768fexu1LrhKNZ12rq0HBF6Lza8i52bnti0q2tjseojn2TMO0VEzKaI5PFS22yMPYZ3fjUKTIYai0iRRhwEtAZTHNvGh5nYVgTcsjCrV5Sz+dGuH6UujlmIKXCJ4YEQaXh3EJ61AUKdDUZEM1wkLnrYQPCoNtSEGK2fVRs36hIvf80kRaGq1+51L1Txrv8nzwfXB6WHYcLKNGWIkEMK/+xka5KY8eS7pIaEnibyp8TIJU8yXLbMAQEUvm8HSNiSxlzO/5ANlQl4EWWWtlXL6MRPPxfyR10YvlgKh3c9QIeY6+wxwxVZsEyFCj4M1ExeA1yfPAqVagAKK2595RA91b0MmS72IIK5TalvVOs+0TNXXvRObu180tLfZD7wEUqZjWzbp1LevMiKIteXqm/78L3TzIUfYZOWBHZ165JYfaP9dN+16YH73r7ptybK8qeyVGOsL7z1FRba8IANFyGdAKBOMLKHrwb0Chsr5sB9qalfhmlqIfRZf6oSVslOnnidqjnyVToN3hv9smQo5PKCH7rpZy9EhI4hQSYjeTy6dKmYuljonNpgajosVV3xrwjohPwkhoILZdCS9d3R05CXI05PFY9g/hgcBYOxss6wGFfl4BF7kZ8F7Yde5hDeJdJ+c65YEaYQnVWdnp2/BggWuSSiQ8M4wY9YrV6o996TzMEcWPFg2r27RokV8HrgCqCbbaOvWrRZDzJh310KOxcyD58EqxlresZ4FSrDAxkfu10ErOWvDhJOHHIP+1MBD94uaP95oPxSt/V+mzPlLVODpBw11/Jmi7qz/kQ2tL2ZV9XVu14kbv6r02qel/3M3yjmLlpTlFXA8BQS5N31Xx//wU6MmNljUNUcQTyTuqRvntcp13aHGNhWprddhn3QEoOEI07HGdh264FOybt5CUZtD96kb9hL/uE0Fe7c7atOxPab5wDS8E0O+sNjnoqsn2J6cGACZyWT2Cb0D18kigR3eDUc2AJiyWNOQIIqcniw3i9IJ9JKSD0WMStCfL1xH+QB6PAD+8oKwYkxIvhk9YgR4TnhbxbQ924+lfhXDwhnds6LuzWLGvmHDBvLnqgZuPYBVzGx5x3oWKMICIzt3WJufeFAeeMqbjPX//ouqCwcR4Cne21HEJaft0KFYylKxuJCLVxjMl4wgM3BksN8I+aRqnL9ot01x5+aNOvnPO1TdaecbIIhX7IE62QD9D96jur58sWy0EkVdMwaAlYRSQ1O4sGr7cHsHJRB9IXicAsg6DGKKmXU4uS+jJIEdc6qOvu5tsrnNFk7N26eeHdu1+eg/dHjjsxV5s5+OhZJkQeP2xXrh+ReNjYEeJ254WRJ7rn6QSM6wHkFYqf0k1wtAy/ZYURKA4UIS1kmMpwZTrnaz4culS5eWfN3x7W7atImZa7ZWlhtJG6XaYiadx7AuSewUDl2yZElBL2a5fSfAAkjPmelZbttOzvcAlhMrecd4FijRApse+6fSpqVFOmHsCXUKlTT0aN0c7Q9FZQQ8KqpRj988puI19YJnVdc2Z1pUt7P6WdxYt/3kayp1+01GTdom1Bb8xAGEYgBXUNvQdYGAIw9KQhsqUdsgdG09aFI+/GeIIHxgAVDpSRQaSaVF7avOUHVveIdsam11BJr6d3Zr659/Uv7O9Y76UHBg03wAldx9h71KzD3xDNvuDA2SkD6ZiwSulSKgYgiNWYMMp1H/yI3u0hOGTd1guJBeLbSrqPqdr+3M9Xmco7WSrx16w6iVVW47btig2m3wmUC1fUpaMLGBnEZ8JFTvy7Kxk3ER5FLygUDbyfFuH+MBLLct6rXnWWCcBVLIjtv82P26KYdWzmw0FPXWR8Itum7uAhLVq/LQKmQ3PtApVMiHOMNCfLgPf/0y7Vv1iAhbuxSe+ZkMBimM2Y+a0QRHUXwbKoHAngagS4ajSgXDUiFqCOQgfdhe6ga7pfj4d0TT0a+WTonTtkels1OHbvvujLRzoXkYTFu6/jVv0k2HHG0gJGQxYzAX0ZteDfKmKLcA7xbDRq6Ml+0yPJfxIDkqYUXSNcN68K6UtfmD+2OLpjoRWC1kx9n6fdZrmJ1bjgP25T1Jzx7lOVyZ56nss2XLFlvmI5/XstK29QBWpS3stb/XW2Drk//RqZEB0RAtLyNpphgyzTIhrUtFW/scR5vWdPWbD/RMEV3bU8KNmuCKPxtu+JpO3nmTqB0ZsDWkkbOnRxIpHQAnp1G+KNPQk7R0U9BHnSbXH/7p152v6t7+UUFNJSc24Wbfs32bCP3xh2Vt9k6uVYljAFbV/HdcIkIt7Qa9V+Ah5VwvLDnD8B3sokBGd4WMTMI6N/ZiaxvSDuwL+V+lnMvzOR7qPEHiYVbOmxtrgcr3DMcy+YBZnuS1gQfH8CARFr3YvlLlL4ron7lu3ToqwSsALFfWVRHXtg/1AFaxFvOO9yxQpAU6Vz2pB3dstnkljQBZe0ItspjwW6J1odEyjsxepFlcO5wbGj0VDANRc4ibY1ZPa+Dh+9TaK98jVBxV/DK0KAOSB8Bisskv5QjwF88LSy3xBNajiOayvEkhcnupnbcu+opVd9SrZX1L4TChDbA2rtOhv/4CcteWI1BWar8qcV4KQDx16Kut4EFH2ELdGbmFMdBBnhS5WJRSoGYUCOmubIIULWV2GtYBs9QUNvu8vKtc46bdWYgY2W3Zvtr18wgIKDbKkCb/TMI8+842eG9nQ+WZrMG8JX8qYeuZ1ialKTDf1AGjXYzFixdP6/pl+RyCbNjFB09Z1ULsHsCaaSvT688eZ4HNjz+grZEhJcLwYKUTsr5MbZ2ZYqBY3VyrtnUOdaym9eGZHT/r0nEjxEfjIZqzaGzv3bep9V/8iI4oxP6wFfLtWQJeSekzQv5dCQdx01JQamcskXXSRGOoMLG95Dm46nqr/tCjKSfg6KHPDbyvt0eIpx/U4TWPV8XOJY8VJ8aaOyzjxLMNehSzZWI4byPgJ5nxmLZ8fsnvAFrkOEBT8iUZimQWIcEPPuRf+aBnRRBUlO0IohiyJBds8+bNtvwD107GI0N+lWTZHtYXJKeIoS9yvPjnjPJ8UdcrecAz8ESCUKr0s/4fszL5AuOmEGx2yABxJq7FeaaU/657O/MSlZkrXp4gedp1sADyLYwbwdBd1R+8j2cBzwIVssDaf/9N12LPHkkkoScZ13PaCnsvKtQV15pNGAEzVT/PmDN3blU3EmalYSM0QZgdq2k3eZCPnLSPbkrHxjwMcZ9fGfsdKuJrV8r65GjeMCc5Wcj6nBDmQcUcHacifE2dwO6hA4kRGQYoc+qVVE2tSn7sW8Lf3iGa5sx1KoCJkj69Ot7bLfwP/En7RweravNiF1FC+iz1itNlZME+cMSZMj08INJPPqCNTc9LFK3W1qlvl6KxVU5WbC/2OjyevCuCHXqwKN2AHx95XSzNU2x7JLwz7JwN6bKOHoEC5ReoRg/QZZFTxj/TO8e9lNclyHK6Hort02w4HiCX3quKqtdTBR4ghnxGG7+QBkBQRTiTBVsEVwDailmEOMQV7+gU9jfRH2gFp3mIvdZYM9MDWLNhxXp9nNUWWHXvH3RbY4P90N3R06vraqO6Jjw7i76OGmFl1bbAAeQTrW3tBDdV3ezpDWG2FoQh826gm7/3OT102406qky7r90pS3Sc9yGV2LJODT72oK9OAihRTX3SZyRco5KJpKyxUiLsM4in9GBto4bUhIjucyDUyVtUz60/NoYfutcWuQyhHE8I+gy2Cjw4XtjlbXjGrZ3oDyxuu4/qoi+rwCHHipr6BhEtgtBte+x6dgpx360q2N/lyAM2U24clqBMdOxryWTCCPZsgV1eBK7JtKn8R52sFp58puubIL0p8HSQ6M50/aLXKjxUarKHFuuN/2aHB8kzAgCjF6toADdT5sbNfjB7lyWPKp0hCK8iyyNVjbxOm2GsJjNUyfXLes6wLjTLQOHrXamSngfLzeXlteVZYKIFlJnWq++/U7Q3NdoP4CTegodGUXg08/fZZC9kxemRhvmiuaXVNZVrN8ZP3SQ+bPFgy7mBpnu69JNvOUq0aFOOCJ9uesv79PZffE/6EfaxkgkZmtuhI93bJITpJ2ySfUZIt3/0S9bg335nJFc9zgCEmHfFt3XjMSfudp2e+25X/bffJBPPPSqMukYx96NfVol1q2Ry6zqR3rJO6tEhXdfXCR4YANhnbtDNhx9bEkeHY03+917tX/XfosGCG7auRBuxZEqHDztOLHjD2yoGUuhVIecrk6Ho6DqskcgwIT1iWYV4hrsIdBn+opI8Q4X0nrB4OPl/e7PnimvDLZkLFn0mOR6q+gbAms3jyq492N0Ez82YjizEXOsdfbNFbbOgCuCdoqk5X3g8gFWJJ4bXpmeBjAUSQwMaHCzRUl/r6KE+0w2XDkRUun6ubGl7Ual9JvSZXgWWQ8knYLnqojdq8dRDehiyqEfdv1U++voVVmT+cuWrifhj65/X4cFeSS/V+LH0Sr9e9sM/68iCpcbw04+YyU1rdOsbzssbirS9U8kEdM9M4aupnQCA6ElZc8bByAtYghDhN0XD0n2zcg1FrYudUHnX9/0WHqwds8qDNdUaGYLu2JzTzhNNhx5TlC2KXHd6/fr1Ni/IyXmZAtS214tJFCS5M3GCQGqy9hu9NgS+5JFhDTpq30kfZuMxVMzPhHpLtgM8Qua2bduyDiAW+5aoJ6ghneGD/IoiqEVGalW855hjE9f3TQWqxs+bB7Bm4yr2+jxrLDDUtU33rHkGEg3hkh84M22wyUiT8jXNkXUo/jwT+sbNkOrgU+lyDTx0n15zxQViwQWX6Xlvv9h4/uKzVXzLBtl2ytmorbhOxh+8WyJUOGE8O5WhV/z6PzrY0OyKt2ho+xar57c36Joz/8eQKBTNbMcitcQ0NjAhbvm2ChvOSvPMhPnJ1Qfy2xJpeINQ51IEonrfC6+CR7FyLyHMDIQmEuUC8q5ZAiVyqAioqGFVrIwAvWSZ4sWurJeZOnf5+kVRV5YhckMkFp4wE2DKh7YsKPr7MScmpT5wbQNzWLWXCwBtEz9MnHD07PMA1mxbxV5/Z5UFutetVL0bVsvGuqgOBqqTbVcJgw1Hmq36OQtyCkdW4npTPNSpcZMzg3D8OTqd0t1/ukm3veE8aQ706U3f+aweeOgfRvNRx5l9D94DDk3AN7mczmhNgyUPPFIu+9wP3NowwYI2hUTmHDcLbBxFCVGSzjHU060TOztF8D93QsxrdOwhb/mDKnXgMTry9D+rtvk4nXdLWToWrNXRfQ6Q9SsOFQ37HYxts7IcJob1EG7KSkVM6CqJ8cw8ZAkXyC3Y81Jq1htAnCLJnWFDhAwpcjnj58PpvE11HF9y6N3LSHG40aTdBhMK+JsRQoDXGDxbNfw7PIWUvXHrvnTcXw9gOTaVd6BngcpboHPVEyo20IMUFi1qgoE9QgOLVhuMtummOfNL4hG5afVSRSEfftUiywd5iUNuul88/sbDNflVbaHdxUWTAC7JuYvEfj+6y7WHOWvkMZxU6mZE7s8AyO56zdM6/OwDhlnToNQp58tIbZ0Y6e4U4ftu0RKlmdy0s5ttdQ2NisO/eIObTRZsC54/i5s0vFITAA8V/+ERYTkVO52/YEMFDmDWIXW3qItFPlImpDhj56Lc8WaqJhBYlZREMNX1EVZXBMW4hj0v5MOBZ2mDV2Zu0rYEWvyq3HE4Pd8DWE4t5R3nWWAaLLATHqzY9o26tsaZ7tE0dKnsSwzG05bRsS9d9U43JLtsTdkXztEAwzkM6xTRF7uVkWceVoMP3a873ne5L7HmGeupd5yoolARr4mP7NbPQV9QtV72ddHy6te78iDnpg4OhwC/pyybDENxfHRkmLuLbu9YICHlYIe3Qvf+WsihPlf66vac9YNvteT8i0XN4uVljb3YfkHOw5ZvgLfTvi5DeQBA3KDtUlkYtF4AACAASURBVDrFtuf0eJbMyXiyZuR8OB1HvuPo/cuI+7o+PmR/stTRhBcRCpgCDJNk7iPQwp8V6AHT5iX0AFa5K8Y737OAixbY8PB9OiwsEQwEKvYQd7G7jpoaNqJWBF4dcLAcPdio0o0Hk0EpA9Ygc7M+G3kz3CinkmlwMqghlDNadeGZOhSt1fVWcsK44tiMxdGn6KVX/9CVTQThQQWSLmvvlb0m6DHJCCzKrh2dSv7xBhGcod6rEdQmbDj2ZD3nxDNcsaOTeR1/DBMh4F2i6j8zwDSU46clhMf5puikLeUxqTh6sWOYacczeYPlqTo6Oti1stfz+PEhHAgcjIIR0BjDv4+tGYA6k6WsaE96JadTKsYDWDNtBXr92astsPofd6DQc1T4XNhMZ4ohQVBWIw0LZV0DiOUFtIUYJmGKO8uWUK+KPxQC5MORXhw3QAYzl5YuXVp2ivzQo/9Sz3/8bdrHMjq+Fx/okL/SvUZIvOSO51zZQPCQtr0pIPC60l52XdildbZuEuKOG1UIGukzZb2wH5TUHoQa2EGf+kZVwFXWFpRqoGaVG+uuGPviJYOZiIIAjwkZAFozan6KGcvkYwGyLHCwDCZtUGDURdsqeACpN2aHXGm3avCuxo/XA1jlrBTvXM8CbloAG/Nzd98m5ra2uLqRutnFUttKYaOK17aJQF2TCKEEUDw2qhsam8g5Gds4CCS4mYE0PGH8FGjMgi0Siwm0MhyYkrqD9uzyKPPmzStp89507RVqztnvkS986l0qunUdtbIQQkrLpqB/rN+JumYr/OYP6LlnX+CKGCaVqFl2ZbJtSjJA5iQCrJ2bN4qRn16jI03N4Py5X7A62z8Kh6bAP4ZmKzxoSgbgjAv4gUonKd+PgT8Q24cAUg+6/H/3uHuh2DnLkuqz4cpiz5+pxwNEMqRHb3JJ9+FU42K4kNy2TGKI6+07takHsJxayjvOs0CFLZAaHdYb/vt30dowM+QMKjFcM0h9dL9MB2tVQ0ubXQCX1yGRm16aQtwovtmDsEpeBYFWyQ9Om/g9MCAQ9imaeN9z1y1qwzc+Lalfpc20aAWESlpahzO1CrN2G/SHdeO7PqbnvOndJfcz2xbBJ0MrJPAWspHTeevf2a1Hvv85LR68SyYOP143IJU86HcvO4+K68m0JdPppEDQVKjhQSH7upQRQN2/epCPo3VSAmQFQ2Eo3wsR8r8IUNOWqRN1rWLFRZ/b6wEW55Mgi/wi8Jf2KHtMTjrJlhdyuoanOo7Fm9G+a/dLKX3Ci6EJoOfJNJRiPO8czwJuWmCkZ4fuWvWEaKypHInWzf6W3pbUg40LbRFHZhWRaE3vDDxKjjcPCgmWG17gtVn8maTiYrV4tv3k62rbL74jg3M6rMSW9b720IvgYLxdhoIId57zAT3//AtLBlkAngpEd8mQCgsDlyoJML5f5KL1rF8jxCWnyRFfwFLHnmq0N7ijK2WB5zWYSIlUd6f2D/XrQN8OGRwZzJkRmwhGVLJlnpDzFokGeG5DGe4hNK+0nrNI7PPeyx2vidLX4+w4Ey8EimVWGD6fHT0u3Et6UXkPonC34D1NAjy8TiXfK5OvuGHDhmyI1bU2C4/qxSM8gFWMtbxjZ60Fuka79cb+TfroBUdW5UZzYrjezWv10KY1on4PB1hxgQ29ZYE0EA6k3hC5EkinLopjws2Gb/RuhE2oqs0Mo2IAHudz5x2/sjZ++yqz5bhTjZ57/uRvMpAOnrZEDarbRPwvhttGwnU6fNp5esEFHy957UGU0g6fusTD0v3dXWL065dp/7P/MSArYaaWH+LzgbfiQ4EfyG7t+i0NcAHxuwg+YCxlqREoZxurn9C1/V2Ox5sOhlXypccLfyAIxfqQsJTQwYOPlIvOevceAyacPAMKHUNxUoLjYkVNC7Vbze+piYW1TbkKBRV2V0Lq2fHwvskouVdlHXkAq5ory7t2xS2wcWCT/n/3f0H8Ze3fRD02uo8ccaG45OgP533ws7b6jpEuwZ+gEdQHtR/geJModzCdzz+l032domaXxs4e+YklUI8tnlBzDn2FqKmtZWZPyWNFKRPWeKOdSm4ja+RSQ4Yjzz5mrrn6g8Zhv3xAPnbW4ZYeHDBaAkAmkz4j0QYdevUb9MIPf7ak9WQXbs5428oJjWa7BYClR75zpQ48ep/dH3iSLDNcIxVCr7q+VcpIVGuAHREICahogjalNICWoCgmI3ngTmXBl/0biQyifwghTFQiiK5+XOLfip4TXE+bLXN0srVDqIZmMe/Vp4k5p5xdkr32yJsnMyjKduCPU1YimE3jpyc5k8hhIGRf9LopNFZ6sTLiwtO+ljyAVWh2vO9nrQXO/d079T83PyBGjVFhBHeluEfNiD5+/nH6xKWvljtGdohNg5vF+oENoi/WJ7pHe8RIagRk36hA2pCo8Ue0qZR8/b6niDP2O12css9J2MkLbxymMrUfPKNiDbfuwb/p2oCh/b7pVxzO1VeGel70XsDJg00UFVdKekgpC2GjeEKEG1vFgkOOKto2ufpHLhaBh1tv89mQIavbs6ZcsfPH4//7qgW6RSisHxuTaEK/bJXXmOFXvqNeIxZ/5ruO22Z4kCn79LCR6O+WIjUTB3Y++oDwfeG9BecCU6fNUEQrcKVUuAY/YSHqmoUORyVAEUrXBIWRTOjAyodFODbieGxT2XcI996SL9wgGl9+UsH+lTJPs/0c6HTZhaUJtjNhdmbFZodl//tsGiOzJQneK1GbkV4sJIlUhYvlAazZtAq9vjq2wB+ev12//88X6nTE3O1BYyGMIbEH2liJ/wF7UfvX/uukN2/qBglTiFpZK4ZjwwIhRnHOAWeJk5edJJY1LbGfaEkrqR/d/rh4ZNtj4p4N94ntAG4Hte0vrnjl5eKA1v3Hnnq3v3CnesN+p+V88K37zz06augZoX/FMfcODcMWzPKSIoTqHRGoIPeAFB4NhZAyHpbIAHO88cWgsDyaTMuFhx4japrdK/rMjQW8DTFnzhzHfXGygEiOZbZeKd61rd//orX91usNkGWkPxzVfnBKIv07BbLmdpH5AbIiZ79PzX33ZY5CIb29vST/22rU1PdxUxOsa/NGrS47S8vRwbI3Y0yFwgZfdjvZ+ekVfn347c8If32Tq3PrZP5nyzEU0WRojXIOvBewRgyW7qFmF0C5LYNQrjjtdNkiUyy7Yv3dtGkTBUYVOIyO7ju3xu0BLLcs6bVTdQv8dtVtqjfWhxTwgF0m4aN/+YSQ9e499DlAOKd00PKLoA6KiD8iIoGI2Dq0TdTizT6hkyIl00LiFtamFvW6XixvXiY+d9yV+uxbz5NzGtp0W7hV/vQN14vB5JB4aOvD4q61fxUfrD9ZHVC/SNRHq6/enqQkQiwp9nnFycIPIBUf6NX92zeLoR2bIUYgVArelFBNrUzFY6KutlZFgwFuqnk3wUTKtHRtg1xwcGW4bwAgNn/KzY2kVLV3rg/UDtRmf6/YdN1nlC9arwMtbRI1DY1QbFBHlGUDkEHpV3XnXSzmn/ehKQEJ9YLotcKmYFDbh6KrbhKcuSl3dW4X1qfP1b7uba6Bo1IfBPSUDYfrscrS2tc8Rx5668MeuCpgTHiyTGaXAnxPAA4IeVv02uDekLg3bF25qe7TUufMrfPokYNcA0PQFZlz0glYnme6dbE8gOXWCvHaqaoFrn3oOvWdx38oehO99g3aGGqA1yCge3Rvxer5QdqHGpisO5v3oUBAViOiOuaL2f3g31uNFp2ykjILyA6vXa6unPtOo83XoOe3tCIIV5mHTKEJGonFoehZIxYfcXzO8Yz2oRTF6KBq7liGsISQGx6+V4ekFhHU6MvXdnffgNrv+NdJX3CXHIPbH3rbKByKt1PXNhDbg9fbKxYvXlxyn2PrnlcbvnZZOrZprU+k0j6diOlgbZ2sT8ftNnemlT7w9ue0LxTOaTuq2SNsYkcXKbyKH4ME54wni03s1jeShLGxMsxSDFjS3Vs2CeuHn1Xy8eoVfrbBFcKOh/3uUTH6wrMiNG+hCLa7z8dxe/3NhPY47/BmyVyeXEqbsw4fw8wAWYoAg2rmGTV/W9k8q+xfrbGMyyQs+X4r1HcCLHilqcRfzL1RqNmC33sAq6CJvANmugUu/dvl+g9rbxcDcqBiN6ibNiCRPheX62ONb1Xnz3+NrXaOx+C0jqV/JKYb5i/WbcsPcvwASsVG1fr/3icpYo661CKMMCL4Y3a/ISyqY/CGhSAsuuCwlztus1g7E+KCxGpLPhR77lTH0zOGDQv8bhC9S/wMPXyftfKj54IRDkp4EGU6gkFtjQ7LZuDnNBCq9ZJj9T5fv2k32zBLjACPMhST3+ipF0ZtHxaxzWqIsXssQUKNMKa541zyTYpSyO5a94K2rnibNob6KzZXU5lxpKFNHfiLfwp/Q1NVrl/iFM+Y07AmqI4uyWNiUWP8KPxM8GqBHI9lh8ID8GqN77j9lkjEDjCPsHjRkiXlGoEeY6x510P94/uFZwRfh/mOmyW8F5W1XOoYPYBVquW882aEBb74r6+Y337i+4YZ2J1rNSM6WEQnLmg8zTq65gC9T3iBrxYbcn0kWnFOFhhmumdwUCw85GhR21oaSEkMDejBHVvFUNdWW3gT8gsIkwZFy5J9ReP80r1ATkzHt1+UxxCs1efkeKfHULqBdeAynjGnp+06Dqr1D5+4VBz9r627MvS2rFcjKx8TO277Px1ft4obmVGLGHLMF5TNF39ZtZ9w2oSHPcMlDAdOFfZkJhlV7bOyDfw7z8EPw0IabVBPiB6LghvJyNCg7v/Dz0TgV99y1YbFGK0PpPZDfvVvz2tVjNEmHUtPFsE3w8l88SBfrwjlfwsJI0ykYDF0n9v301TDYnksVmdwSYIk56XwAkKAZdd2BG+TBaGnJVzoAawyFrR3avUt8IPHblCf//eXZCKQrNrm4JYVamRIjZgJqSF7/ZraI/R755wuF0TaREtNPb1DecfH8EopafHsd//IqFp42CtEqL7RFc9BKj6qVTqlw/XueSLiQ/1q/UP3yYNOOXs3GyAkZodHMBRqablWyJVZdvAIUem97HW18oNnqOFnH5XIDFAQeJJaWSQG4pclfHX1er8b75X+pjbb/nibNzEmA8Cu4HxwQ8UPtbE0NlYbDI73uBGo0Sb5iPFZkdehzm1SXHRq2eMs5z7wAFY51st9LkLnVP/PGTqc6moAWha8oL5MSK3i6wJ9ZCSTXteCa94NK+G+ULi35XSASA9guTFjXhtVtcDCa5frATGowoGwMH1mwTf2qna2yIu/NLjCumTeW+Sy4BzZEAGbK7K7btQWlB/xWT44jQxofdXiLS1oJ0c6udRQLKEbl6wQTQuWOjreSZtuH9O9dqXu3bBa73vca5GZt0vlnkV4u7q6stl1Nojg36F3Q1K4K2NBe3rJkiVlF4VWiZja8bv/s1R8FCArYNTse5De8qNr5MiaZ3QkEDSsUFjN++wPZePhLzc4LoZ6nDz8WVaE2lj4SHqvGB7kn7P2J4CiZwtt5QxD9mzdLKwXnhLGdZ/S0kpPy+aWb214AMvtu2ZXe6xhySoApXhsMp7UnJIlCOnZfC5egx7Tcgs2s2QO16+bSRxTWXTLli0WMy0ZUmUmJsOq9G65TYL3AFZl1rXX6jRa4Pme1fqcW87TXekukQqYVFpwZYOdxiFMeSlEk/R8EOMvmnuOeGXdwZKZioK0CdC0mP2fTKXFmzd81jomcqDx+oZjxZG1+1FiQIQRpouGIRQ5BdiKQ/hT1DZAm+qYGWczK5XUscE+sWP1kxrZeWLBoS+X0cZdhaAJLrAB2KV26GXKPuApKkj+EckW5c4fNycKFAK8lA3a11z1Xqv1lDfJpuNfb8TWrlLPf/xtEqVkVHTxPjKxY5vUhlQtn/oOQNaxgl6pQgCL46fXilISBFe5sq+48VErjN4BbB4TuDXkbPU+9Hfh++qHy7ZTuXamXthoW4c+6P/gyfNkGco1527nYx0oyBTYIAvrpCggzfAdZULgCbXXCQV5KQtBXEW2PNcVsxUpD8FwZDn3HV9okFhSFHewDGNRG4vcRT5LWFGCZuK9To9w2fd7tl8ewCpjhrxTZ44F4MVSo+mYMIOm8IWKe4jMnFEU7klYBvVhkeWaxHKfxg/+tzHVKTZYO8YenARk72g5XX9kybk6KLWsC+XPnLEzeGJxseJVp1d9o82OPoZsxS3PPAQ+l5KBYAhSGH6RBAm2efnBomHuwin7yZAhsu3I5yhqI8lneWbukWxeiiZW4dkUYuChe1TjMScZXbdcb238/heM+V/+uaWQpZnxOinC6PHtkOTOsA/euBnClMgYzBsCzJ5HMdZsUV2MYxcvjADrkX8J+aX3UZW9anOf8AVUTATkwT+/V4RnsBfVyVzO5GO2bdtmq78DKBV9X8ADhlLmNkHcfqGhx4eeJoYSuRYpEYH1ZWJNGRQKBdgq6QXHzbB8sXNBdEVNPdwfJkLtUM915+MBLHfs6LVSRQv0J/r1++74kPXAloeMuBFHxlb1NowqmmHCpfWQ1le89BPqyLplekE66Guuqcm5iaaZsQZPyIrjT7N1r6rdf3K4Njx0r2iqrZnglRkejenahctF65L9puwjM5IIikrZSPKNnWE21Cl0LfSY7zqxNc/qZz98lm79wV8s1AX0k1s1vrAzNyAKMjKUQU8CvQbY7HyFyMHZMjvw7I3ZjucPrl0lYh89U4fH1U2czvmPGQEr3dBmHPi920SoY5dor/epjAWw0duhwlJEeRkOZEUBOKx8U4XfeQxD1vSYcm3S61Vs6DCTXELZlaKBYJmWU5BykG5nI3sAq8xZ8U6fORa44YmfqsvvvlJbESVRbWa6b9CZYwj0BKVpVNSKipARlK+pPUxftOAsvH3iC5Kz8IOQlPaZUnabA+KPff/W8fqo+MkZP6i6zbY88aAKmPBpTCoXFIsntL+pXcw78KVTbsT0yHV2dtpzwSw7hkrd4GRRNXvhwoUVE0Icv3g23HN72r/iUJCMWyfMBzkx8Bww44o2sO2AsIqiF2sqfZ9MmIccF8lwD38I1uKrnhDy8++p2pxrrNEkxpGsb9EH/ezvMthWWhbrjLrxZnBnGD5nGajxoL0S3aVALtacMR7QF3MdNyRSirkej92+fbtdkorVEvKdi9C9Ca+xXZoIY3MURvQAVrEz4R0/Yy3wyhtPsJ7pXmlAvd1RzcAZO5AKdGxpcK6ukxEdkRER0n5Uy1PqSXOdb8SKyyajQZ3U8Rp9/enfc/TQqED3xprs27JOD21+QdTtAhFjH/DMdBqcssVHvMqRp4MeGipcUxuKKeDw+pQNJJCVJZYtW1bJ4Y+1zZAeHuhjMhGs1Ua+yOS0e/JG4JkgOXhC8V+mpTMcSCDFtihQyhAPhSX5A5eETjwG3alvf6Jsu5RrkCTSYI0jXi1WfOsWR3Nb7vX21vMhZ2LXL6y0dwgvIxbAvJF5ESja3G4I/RZ70RxK7yY5WszoJfDKUjr5GwCVmb4BOI9VrgSS8dd2CrDQXgpt++wYbLGd9473LFBpC8TNuD78R8foHbLL5grsNxxVF3YtFVcvXC36Q7NfI6tS9uP9HE1E9fbL1ld9o82OceXdv9ftzY0TeBypdFKpSL3oOOTYovvJ2oIIk1HJuqwNnN4xCoCSRE8ybKXmJNsuyMQMCVKZneKhdpZVHu8D1extYVIKNvIcAErWXZN4cJOnRQLNbnaLA7QN7Ngu1OcvmLZSOSS0Jym+BidqdJyXeSAQ1ftd+xtR+5IjK25XN+cNHkSLoNft7DM3+zhuPdmJIaWECYvpD7lZCNMblHko1S7kGmakGyq+HnBvsdwQ7xP7BRM2YoahvY8QUPFeyrykTXgBZQUJHo+wooVfOWscAqTR6+WbKvTIYtTULsNnF8mtGGN7x3oWmA4LPNX1jH7dr84QQWhkf6pzhTgsgbIkKBj7vYb14jdzO6VFp9a4z1t2zlUh5ZNJaeo4/Dn/rRsQXZHqpqpPh51yXSOSjOh73/7nCYWpq9UXXrfr+SdVum+HiGQI2fy3IYQIGxeXLidBXhbBR7kgi88/eoTgIWKNN7ZHQVD74Zi1GYGYWzXVSEaHR4BEdjsdPl8ZHIYwWXOOXrus4Cj6qQplRNkesG1bRPqq8wGythcNXp2uk6Q/oEZxv6EitAgdfKQ25i/S1r1/MOpTI9JEHwC6tDl/qTj81v9WrA+F+kquERMkmMWZPZYbLFP5+TvDebPngj9UzIeX0OIGCq+QhbmZ1kLChcaT63sQue2ix5NV3ktpa6pzeJ/wxYYFqAlOKINQbKi+0gWgs/1nQXW8zNiZuwy5E1XhJYoJJgU9+uijxZcYhF5z2rQQwIL32S7mDtBrr3sPYLm9Er32XLHAlqGt+rJrT7c+tnOxrxWZZ+GAXyLzTD8o+xAQk6LG9Mk7Gnbof9QNik90LxfHmHU6CHlOPNsFnu2iU6b0m/d/tGoPd1eMUGIjtWaN+sUbfipfvSR3DcISmy3ptMTwgN786AO6sTbCjW1sPrr7B/R+x71OlFPTMAOyyGNyY55tMMNQJB+wJJ7zQUk1bGb4kX9STpmd8cYjSZ3hHWZy5SuBg80M+QqQKAERuQj1bvsy9JT1/ur7OnTbD92wy27zPhyq1fqw41TL2ReIlpe8LLtpqa03/0CP/vlmaaJ8UGi/Q3XoDe/Q+550OsdQkX7kW5D0WLDuI8OoBFMAqhbXHueT/8afzJ+pkk+VdLsphmUZJiLfqKOjw3UNpZJuoAInTXfR40xmoH2PsGsEWgD9jqUYyDuE9yeN+8u1zL7JJiLIIajmHBNEwxNc1PrD/WPhx8jlpZoKYOGcFMH5eD6XB7Aqseq9Nl2xwOOXvFm3BCFckK3jB/S0NRkXc4MR+6E4aimRQOWQevAQEOAZu4kYttgWj4nXH/TfirujXRmoi434Tb86e9mZ8oenfXfGjH39g/eaPp0StZGI7RGw6xqifNo+x55Udh8ZaqOHySWQxY2XqtB2XUDiAno2xqWbF/WgnmpaeR0CRHyMXF44jCtNojt0uwq+dU++DjMve/9xpxDf+oTwU1jNhY8dCpR+zbvMOvBIsfx/b85pi1TnFhWct9D+jl44krDdktgoNAxurNRwIkhiyBfAqpj5GpPQoKeG14JnyAZi2R+GdqcbLE41ZmqnQa6h4iHCHOvLFs/FujXxsuCj7pSTbL1M1iy9h9THKmZuCk39hO8ZIoS316AHGGH4ou8fNkYNL64jgLMJ508FsMhVw6kTFOw9gFXU1HkHT6cF1lz3WS03rrK9V2PXJbIaJzoJtq/GTjhxE8Exm1Jx/c9or/hlyxaxLZqs2M08nfaY6lrcqeutOvGBw9+nr3zl5TNmvForPbh1g+5a85yoi4ZEKBgyRmJxXbNgn4ISDU5tS5DF0FiRG6qj5hlmYj24BQsWlKQFVABk5a27yDd9hipL4YbZG9m61SJ28el5JRtoMBtBOvwMhGpwgh8hQUNEj3+dXnbx1XilQZXrKT7kojCt343yRFNdJytZwOGQn1as+GauthkqYtg4y9shmZxAa+nSpY5t5tC0JR9G4VyGNSvNwZrcQXoIeb/huvYLE/rBuofkaE25HshxouYWlx7Aq6vSK5P6WLZEAwu0M9mELwjjE2qmAlgs2UOPaDY8yD55AKvk5e2dWGkLdN37R91/569EbaAEHSwAjnjaFJ3phDjzoEddeYuv9HhLbV+ntQ6mAuLWN98sXrX4uBk3Viq4b3j47yj7Q50nv9E7NKyXHHWCCEbLI6mPt1elQBYfmgBX9Iq4bld63pBObpPeJytmU6uLfLBSBFHtzWH9GmF+5PUTPFjQttYp+GbS0XptsWwARhRKjupaYRUEDUMyAPJNjayFx3jEtHT4VafrBRd/fkrvAMEpkwgYWoXuGDPeCl6nmHuA7dODQ+BDjTFwg1xtf3JfMp4tifCh62uhmHHzWHqvIF/Cgse28j9DdSSgZ3Wq2FeE8eiF01hDJXlxbMLVrpfX3cZLsATvjoVr2iCL90mmoHnOOaC3lqFx8KLsEC01vJDBWzE7liPEmp2LDFl9gnduKoBF7hd5oR7AKnY1e8dXxQKjqFe3/rufF01+XdKN2JlK6G+3bVR3NnWW9ICpyqCLvGhNukYfO/9oces5vyzJRkVeruTDUeBZb3n83yLgNyDoLuS+x7/e9f5WAmRhkyLp2SbMusXBohHpcSQPK594Iz1Y5LaUck223bV9m0hccJxKI99QRWtEEmHDYFObTMMrg/qXIqLS4CqiGDUAV9K0REClVH0yhtzE3bMT2d9B6bd8AFh1wYCRhgzD6JzFesV3fucE0NhEc4aRCALAT3FFt4mFjzkvmTCQk36UvHbHn8jQEceQ9ZbCy2UCwEwrGR6g3Jb4gD1TWJ/ByVWk8HcbeJHfx8Lp8CwVRUgncGWolZ5QgiuML6cUxGSQRdvwWpOLkWeKmNvZuvjYczUN3s2yvVj00jHMTQ5mNiNxKoAFr6ddlYFe1KzXy/NguXLbeY1UygKPXfhGPQcE6fFhQSfX6kzG9XVzNqo7GnfsceAKUTet0giNJqTxyzfdqE/fz32w4sTGpRzTufIJVdc+X9W27govuP2h54cfbIA2gZkf/s7oRZUE6rL12ggQcm0gpYyB3isALJGvRmGGv1TUxpjtBzeGHU88pAeu+aitQ2tAoNWPGnPG8JCMMto+aUfm8eTExeDxDWhLRxJDyjL8RtrwS/wWGnpl3GkbA4a94Y74Qzp89ElqySVXFzWH3IBIjqbTgx6tElP+WQLF9oZNJSJZypw4OYelm+AdIv+Iumb0bNoZptPh1SIoYbiagrssYZOjv5QHoI1NcI/C/J7hU/aTkh+TgQ+/h1fJpJeKzAt6AqnPhjb4zLTDefAKarThy2Rdsvj6BICcAVlJtB3GeRb7x5eC1nUXrwAAIABJREFUTJahzZWlGnwukVICMq6DbLknJ/Yv5hg3vFgZkEUwm+Z6Jb8RH9qDH65D+3biD+9pPmtge2rY2feGB7CKmTHv2Gm3wMovXazDfV0i6HceotmUGNVfn7Na3d80uEeAK6gMaWFqeBkCIoifsD8qzjnwLPXV13xx1o0PYQ3KK9gAKM8mUfYawyZh4eFtR6QyDz9u5gyXlOXp4MOVhXGZps4Nq9iyIZMHtnnzZnqwcqrJM+TC7wqBEAqQUl8o+5DnmAkA5KVnlGTHOMJ/SQFxa+B31L0UfmwcrHzJsXKzGQjW6TmXflk3v/TYktcegBYcaQkWFja4ibPPzPbDb4akOGd2ffdMDTz7dwYgG7QZAEZBuYqSBu/wJHjO0sxS5BrGRmpkwnH0FI0R+rFWTKyTogBovstzjgFkbBBUihYVXzq4+bOQM8EZbUnQxSxVAinigHHXVpwTfMdsuDE+G9rAP9n6g/axAJgKPz4CLIAPVh+w10MWZGUyM20QknmJ2A0QZjxbcsmSypRVytQjdETAn2rq2Q49ykxIsUETxpQ9PjvOzL8rgKs01oQNbj2A5fCG8g6rngU23nCNMlc+LsJBv6PNcT3A1VUdz+ln6kYdHV+9kRW+skJJ1lqUxxmOj4hjFhwlzj7gLHHysteIZU2VeSAV7pHzI/jmzDDGOGVkjc2Rb3d2hh6/58MJ2UfTMk98QHLTLoU0PnnUBFrovz2WXPwpp1biGzzBQy6FbAA5eiOmBKHDqGM4/NC9yurvMUQgKIyGZuGra1TiO5czSFSSXS3UZPIZuYurc8L6IEB30K1TZ+cyxEShxYzMhc2RwodK9JKK4Bi3ib8TYNl17rgOMrkrNljMbuJZ+YTx9sQ5FoCnK8DF6Tw5OS7DN7PzBthHAkiCUpKkOebJbZCgzmxVEunxHUEmbbMb8ZteGHKp+F05SRwZTxbtbIMe3guYD/Km4ODcVTyeQIIeGIJ6Cq5SEwxh6jE5BXi77D6zPySqs9+cq3wZhFjDJvpse3vy2ZCeWnrF8unBObH9VMcwDM/xulnLtJg+eR6sYqzlHTvtFnjuM+/TNfFhgfq1BcM7ibSpfxfsVNcsXlvy2/W0DzDPBUMqqA5tOER84uWXyZOWnVBw7DOl35l+kMOhMhIDkuTWLVu2EGyNeWv4Osg3fwIwAq5K95/eFwK8Uuup5eofNhuFjYsZUcw2KnoMGYFTbp45z81uPrlCKH07OnX8ntu0/86flQSkOB7OwSiCGGF4q+AglgnDp6zmeSLV1yNBfhdhOI0ne+l6fRG94kd3Wr6a2t1ATjZ8xrYzHifb+0TPCWtIktjM1HeuB4aRYLNi79NdMd8Mj6fSa6aU9rnuCbYoUpoBUTboonApNZIIPAlish46huAAcmztLYKtrHYXjwen0EfbuQUOiJ7IycI9Ry/VlLaHl9FEf+xjcB9b2ZDXeJuwll8mJFYy4M32qYKEd3PTpk1GoRI4pcy1k3M8gOXESt4xVbMAOFhWSxgZMgGkLxX4pBDeeEoNigv2e6roza5Q29P5vZVQ6qjWl8l73vHnWTsOhA5sRWSCJ24qk/kyGbe7HWrL9YZfCXtnMpnst3Y3swLpbaJyNMmtxYQh6VVj+n++7DfaiFl4enRYKEoiMAnPQChtuF+nfv0dEXj+8eLAVcZNRNuSqN6f1mL/L92gN3zzShkMB3UEZW2WXvplGd+8Tu+861bR87ffQ4MORbZjQzbYGvWHRfS156p5b78o573IcBEyLq2pVMW5ccNGfmx6DFkxtmlkldSnKnBdifUwXW0SiNPrSU8OgSaz7fKBRM45vaMM6QHYuF6yh6FnLoPMi8aUzxcCcFYPIPCDl4rgtmQgNZWtyc2jR4zZum7PCcOQBJXTLWWRHYcHsNyeUa891yyQ6Nqmn7v6w6ou6BfREBRHC3xI/t4eGxWvPfgR12/UQtd263sGS6Iyoo5rfYX8zTk3FbeButWJMtvJErgZPiPfaqrCzCxlQQ7GVGGEMrsz4XRuMMz0YR+ZpUfvEL1b5fKpcBHNYrIMi3Lc3Byn6jeJ8+hLPrLyhFPXfub9ZrBzgwxaaSnMtP2dNKcuA2WTqEBlGt/QsC+kUmlTBiIh7Wtslwdff4f9/ZqrL1TR+Yutjvd9MjC5z8PPPKq7/vRL3ffAX0Xzaefp+RdclvM+BBC0WDqlmJAvQTjngtfkBkuvjhPBSjfXw97WFr1qBHt4sSG/qiBgmsyxqpS9eB2AoLLCoLn6xsQAZkS66bkuxgYewCrGWt6x02qB4eefUltu+bEI9O+QkWDAEWjaEhvV7172pO4Op2YlOCFIrElHxWsWn6B/ftZPZuUY+ACnqnZGgmDKMbA+GUNsbnCjilmcrOFGLxbDVfQqFON5muo6BGssVTM+tTvX8dTMyfB1Cs7x1h9do9J3/1ZGHerBjQqfJdNJHD+RtzgsA3rOey/X0cX7irqXHGFf94XPvF8NQT6j8YgTxPKrv5u3L+ACqTTS9ieJk5LAbDCUyVR+gCOxbt06hgUVlLpzbt7Y8OxiuSxBlOVYjQsjsqB1wU2/mHn2jp1ogYwYpiOPDu5ji+BkvK5TpezJ7EcWNc9wxJi1pyBQW/ClulB/KOfBwvCFRFALtVPq9x7AKtVy3nnTYoEnP/pW3QJstZtae56rb4WC+9Wtz6mHmofLvjmnZYDjLsLNuU216L+9/U65rGmpI0A53X10cj2GFvjmyHpe+WQIsu3QhU+yMzw+BYGGk2s7PMYGQUxbJ7giyGM4Mx8XKl+bLNxMKkuuoresZ0aycL5MSYaNYCNHmZRrPvlOFd7wnAiOq+WYr08DvjAxuq434xKykxPWUMJU2vey43XbyWeKpuNeZ9tbW6ZOdm4RgcYW4at90eu27ebvWenuHWKJrdi+SyCUnDkS1lmzkZsWxsd6idSaVIsWLbKBEUJKJkNc2DANcosyHq2xuQUPjhwlho5tAI5TpnPeHS6PPfOwDN+JXlvHLxQMEdLLSI9XoYzWcq1G7lq2/ic9vARbeC6wmHXJoBvcT/Z72so1TbaBB7DKXRXe+RWzwMi6VXrj9V8RjcJOJ3b0GUmk1eebn9d3tffMOoBVm67VvzzzRnH84lc6Hq8jo1TpIHo2CEByZcmxSwSULEdRqTTtYoZNVWxmBTpVGweIsMvzMOuN6s3U/cn+ZPWGAEiYHZVz/PTwUfKBACyXPlG279333a4Gb/y6rDftbLMpP6Np1GQ8FfU7X/V6seqK98oGqSBvsgtkMWSYBCU54Q/KcH2znvOej8nmE96QF9yMPPe4WvvVj8uO8y/Sbae+yT4uW/sug7cwdMvWR6K3ARuiTchG2NUCYDXoGaSHKrspZ71Vmd/MPqNg56y7RwvNwUz+PksoJwesUAh7/DjwMkBPFmUpLNwjJYMdJ7ZhogRffvjSQmCH9UIKAUP4JV13w4YNzOJkIkFVgLwHsJzMundMVSyw5ZYbdPw/fxNRh+HBNDKUVsf65dtWPFZwM6rKgKa4KIVDXzPvBHHbm3896/qeb1jckKninc87hYc2y8G4Vqi51DnFBqIzoUqnD2GN0IPIZj4RaNGrk0m758OcxHUbPFCKARtEzjqG1HRieHQKgKWffcsxolWajjy4BFgNZ79HLHzPx6WFUPkLn/4fdGC7mUrFfLVmUg4ZQW3UN0trsF9oZYnFF31GtZ56TkGQgzGk6YkEMd2HzcoCuCQOZXhwwrn0cJFzx/HgOHo+IKi1SzJofKZ+Ri7DMZgtdV6983a3QIZTVYosAkvz0KNkAWiVBHYKzQfXT0aahIKlPq4lLp1yMgzXr1/PdepKfcpC/c/1vQewSrGad860WOCZT74bBYwTSO0vLNHADm1MxNS7lj0m+oK2IN6s+hjDht5y6RoRDUQrArAUPBioglKRtvMZmgAKIUDWict5XZa2Ab+jpHIwbk8uBVDpmcmGCUmCz5dpSO8VOVb50ufHC4jSk0NOWoa8vZsdqEqeS7RUJRN6/TUfV/7Vj8mILlwrkPaI0YN15rvE4g98auw6T5x7HCUVdKprqy+Mwjl6wb5yvy/8UHTffrPY+dffi5fe+uCUa4IbFHWEGNKjthM3PHgXWBJl1t1jbq+Z2dgevMos1GwrrXMNUzS3kGRDdpy8R7gOsqKibo6fJWhYMHrhwoUT1hUpBKXqfzHkiHuxbKHRcsbpAaxyrOedWzELxLdv1mu+8SnR7N+90Gi+i6Yh0/CgMagvWvoEC4TMmg0gakb1x468WF92zCWu9Lkn1qNbo61jG+ff1t+rzvnN2yDWGtL/eOff5IFtB7hynUKTTwVpHpOPwE6ZApQYmcqDU+gSrn5PvgnDdpmMNoYWCCYmA5AJ3qtcHaC+FT1aDMPwLZzZhflS0HPpc235/hfVwD1/kA3RoA5Zzl8WoMKuGt78ftHx7kvH5nfDtVfogXv/pIzWuUa4vUMMr3pS7P/VG0XtgS/dDVjpZEJtuO5zIr5htQy2tuvln/2e7Onrt5MBqNzNwsrk7wAwF/R6uToxXmNuWkDBI2mTybONEkBPRWTHPZHCTyCjys7kDNc9WCSjg9RuZ/W6NVjyAUmcxz1mh7JJVyConC5ZGI7DA1huzabXjqsW6LzrVj14z22ilrU6HH6og/Ww6BcXLn/G8TkOm67YYSDy6PnGfLHyQ0+U3eefPXWT/vZ/vyc2D25Rt5zzC3nikhPsh9WNT/5cffrvV8lRkVANot7Yeunasq/lxCCUYOBDLR//gQALwCNnqRgn7VfiGJYloV4AybasoTZZQLSQ9yrTJ00Fbko/0CtGb8FUQqQsqstNj5lOqb6das0HTpOtRbxYjLdDvwjqg66/XYTmdNhznILUycpLzxOpwR4dnr9Ethx3qoou3U82Hffa3TayHb/9idr+4/8VkPbWsqVdHvp/94wdQyVwCoVWS0+oEnPttbnLAgAiqAUeD+aTyMB3KRzjz9QzdA0AZe1PTxPXVjmhwHxzCQ8WuYKSkizMXGWBcITlp5SOcXNdeADLTWt6bblmgec++yFdM9IH74bzGoQ92Ki+1riaBHfXHwKuDWxSQ9FkVP/+zb8WR3UcWRboOe+2d+m/bb5Xm/60rDVrxQdf9n597kHnyOXN+9jt3r3+Pv3H1X8S92z4h/71m34uD5t7SFnXc2IPspypnk6id65wG/lJSOcvu6afk76UcgzFMFnceZxGlk3KR8acE9vZnisSdrlx5dPZiq1dqdd8/hIdaG0Tde/+uGhZvr+x7qr3WcEXHpNBn7PyUOPHBieWjjW0iUN/ef/uHqo0ZBYCqDCIzEHpY9XniR9rdERt+t7ndbp7uwwvXi4Wf+RzY/cR0/u5ORXKCi3Fzt451bcAXiZSIJgHmLXH7F+SywGmxzyVlGwAyDJK0SljEUOmmuYbZaaslsSzwMl9VbSxEOZOk6CP8YRBemcdS1c9ZVN1yANYRU+Xd0KlLZAe6NXPfe5C3RrKXRMte32GV7qtNPYL1C9TWvQGLGhgPSbSqA1b6T660b5KKX3G4tPFL974k7IeLK+7+Y36qYGnRFzuyjRjDUMBle65wTnimQ8+ivT+YFntlzpWyhhQiTyf94aEW7y1svmq9K/QuJgFSA4VwmNj64nEfWoDzZs3L6c8Q6E2c33/8Kn7i1BTG1hfWMdayDqV0IF06TpuccOvak55s1z8oStdsytrupHY7pZeWCl28s6pnAX4soMPa0T66HVFaBzJEanAOI8lCeiUX6H0ShJO3qCTjNtM3UmBdvICLFIJGLorRqS2WEuwrA9eEpixSw6a7Y3Dp+L7REUAlgLZOIVMlfCcjooPoFhDe8fPfAusv/4ryti2XvsTowW5HltBgvzy3BfU+mjc6A2kRMJfWpHbalhFDSndd/l24ZPOvXST+3n6zWepJ3c+jeqtQscCsbH7rdaq0ded9E1x1v5nuLbJFmsjkthZqwxvj7n6UJDLVOz13D4+q0g/2WvDf2f4EG/Crujr7Lj1J2rzjd/QrSeeIWP/vFPUyPLX8CD0sPa5+ocUFHVl/inMSj2hTPjUrpnHH/4bNivvOe/24pvm9viyA08z6x/ashvw3Aapzs9QOeaZ80uVdfKXBI7lmrKLdDPclqvUE71WAE5ZsEYZj7zeL4I7XI+lgSq2jvCyZ27fvn1sP+HLAmRCKna97PRVBGCt/MrHVKh1rt7nfZ8ouEFO8zryLjfDLbDm21dpsW2jjkj7pi74MbHZbUBh2jcdOLukGVTCUp879ip96TEXl3WPPNu9Uvcn+sXihkX68OuPlqpWS53S+pQFJ4lbzr7Jlc214CTkOYDEVTyUGR7cbS5nkgbWVOPDQ9nOtMpVkJp8LGbUZcREy7L1ui9dqvofuV9G5i0S/i0vwOtYXsYnX9MHtE8ecYc7fERkkFkp1KSzNr8gavY/zCYM05MHcEVBVddJz6WuOe885xagvhXDvrwXCZbhQfJltbIyYMqAxyqV8Woxi9SfDRECPBFD0eu0W3klnGNRaBZtUFvOfr5R940vJuPDjtmewrNkMdO4kt5R1sCk943yISzdVWnR1IoCLOdT7B3pWeBFC3T//XbVf8evNFRWigIdI3g+3BnoFF9cuNoRKJsJNmcYb3FgoXj6A+7VTRxOjegF1y7XkUBY7rhsY1kbvhs24pspAAj5DmN9seWZ8eFDnW/LleJduNF/tkGNrFxk92z7VKwnOT2fmGox/eiEJ6vpFSfJpy94nWi1qxc4T/AYf520P6hiwajwDfSI0EtfKfb70o/H7ot0b7dKDw+I6JL9HN8rlIzY+n/fFJ23/VyEoFu2/As3yO5wA/WFcoLnYsbsHVs9C/AFiJmB5AdiLseKOYNvpcC32k29nTINCPcr3M8EYhqSDyzWngRYCWdHwcQW3uKTuVosDcVwOz1eOH8CIAfAwnuy5asEyT3bL/Ap7Wvg7/ZLEe7ZovaYUmepIh6sUjvjnbd3W2DTL7+nU4/+Q4yvO+i0EO8OlFb4LEKFDzbMHgX3wGhQr7zwMTFeUqHcFTCQHFAhX0hE/BHHG2i518x3fqYEzZi2FN94mTbND0NLLJnikDBeqS46apdk93xEfUoygKM1NkZHDRY4aGT103rNFe8RjSh3w90KOMsxWMa+p2PRWr3iu3+QKy87D4URB6V//hKNiIJc9uErrVX/74PGS354u/PNBQ0+ce6xOpRKCMtSIqDTItEwV7Zc8wuCK4+T5caEV6kNhgXzaZphXbMQ94SwHgAVQZhgaA3eLAsvHva6BB+Rf6ckgi9XyBjhQar771bTEB5QOwTJ5wAFd+HFqtgziyCOXlfcx37Ww6SQ6XRkxM4agLX5lz+w5p56FvRZ5lZsEqq0zr3LZiyw4cZrtfnMf0QksCvDaSSZUnimi4ZI0NGcd43ExYn7P6gMFGGbDUYNp8P6myd+Vbzt4LdMuYGmIfP+pX99Tf5n60PijrfdJgKGs8LX1bZBhhjNWmLZMIGm1g3DEaw1RvkCuuur3c9C18cDmWAwp+I8xVQ5jnw1Bwu1ne/77Tf/QPXder2wAmFhJeOixmfooJVyDIx2opayH96m+sOO0dFFy2V0xSFiJ6RP9v1/33HcRrZvo2ue1Ru/9kk9un2TqNfQ9YLPY8H5F2rz+DOoWi+rVYakVNt65+2yAL1KLPOUTwMrUxh6LKwHb66J9e6jdwqkcSr601NlIPxnUSQU97nKVjCYbOOsB4thSH6XkWawFf4JyiAwWvS6LGIeTWQPyqVLl45dY7qyYmcNwIpv36RG1jwj2l51+ox/IBcx8d6h4yyw5affMFPPPCxDQb8vkUpbQ8mUbK+rcTzfG2PD6oP7PC22hUrPwJrOCWG4bK6Yq5+/8Mkpx3jEDS+3tgxvMz52zMX68pd/zLE9pnMsua6Fh65d0Bh8DAIpOzQ4G9P8Ca4IFseTYgkQqVKPjy2WiqG5Pi+rP/VuM7ZpnURtQdl1x82iWSrWPM8PxrGe4pYWqVBUKCRIpUeHVDQUlP7lB8kDvvmr3c5Lbt+s1n/jCnHAN24q2Pfkjq1qy4+/JoefeoSFofWSS6/WPdEWW9Ud5GSq3ns8rGrfcEVenxwsSi/AA5V3TWXCd7YTldmF1JTKcqvoAcMlGWY0CnmDSBfgsVwrAGF+6s0xDMmXLdAE0gBZwSK77/hwZhDi+ruFIMkj47OpnGLShToxawBWroHENq3F2xnTvLE+inCjFzKK9311LPDsle/VtckR4QfBt2s4plsiYdQ1c+aNiqdM/ddgt/7MktnDw6KVGQIVw0JsuGSVaI407/age75ntT7pF6fpIzpeJv/wlt84DhVVZwZzX5Xp3QwXAqDY2UczqW9O+oK+22/69NZwQ8DGYG82DGu4wb3K14dVl7zVMtc8CYNJwwpFdI2Zkrg18tpvRAuFkssy1DZPxTaukb4ABE6jIYmXFVFz4pl6wQWXSX9d44vnM/x3/qtVqG2uceB1txQ9L5SsAPCU4LNYAFoewHKymGbYMQRJ8CpZ6Fbe+cPaZ7Fnvihxjdj1ATPDYIiRHMQp557cLQAoNb52JcAd9bbkdBR6zxDcdwNY5E9yXJnnUkVmZsYCLCsR074w6rLhrWzTL7+rfOEaueCcC17Uo+nbqVd+4WK6z9WKj35e1O53SCVdjBUxvtfoOAvgYf/sVe/VGm8UAttYOpnytUec6zdtHh3R71n+pN4RShd8G59pdrfSlloSXCSf/uCjOTe5WDqmz7/t3da5L3mr8dYDz55145tp9i6mP9ToIU8kW6OQdQXp0ZqqtEgx7ec7tuv2m9WW669BUWZVlKo7lpJOBiMikUwJKLaLdF+Xrhnqk6qmXg+NjIpgc5usP+IVYtH7Pil80Vqp4qO65+936tYTTpNGJKecxoQuMkzEcjlM3aeILDwSeZX63bCD10ZlLUCAhZcEZvE5BsjwCCUZCsyI5xbcdwnQcB8ZIMhb8GTb16m0uOh4q9GDxQzCyXUOSfKHl50vCEW/XDidlRkJsFAuQq/62if0AZ/4mg62tPsQGlTrf3KtNIf6xZyT36g7znqXvckwu2XbrT/RC859v5T+2cFLcToxe+Nxqd4uvemm7+nY+lXIPAtpXxpv7HhhD8ClNZU94shOuTvYq69cvGrWgQ/WIVxWt0Tc+4678gqCJsyEfttt71JnrjhNvvvQd866Mc7WtUyhVPKvxqeP42HNcJjrnKvJNkpt32Stu+ZjzAbQ5upnfMWUjMq2lUJafDxUo5Oor9gWYjk2KVFNSic0Clnv8xJx4HW3OlpL3Xf+WqcH+tS8N75d7BgcESz6DC6dRV0hgC2P6D5bFzj6zdAdNaHgXXK0FkodarYcDrzAFkC5H54jCpdWNcmFRdkpcFpJ/a0ZCbBGN6xW0jLFNqTsD61dafhr60XDgS/V8087V/Q98k8x97XnVHQxlLqIvPPKt0D33+/QXX/6BbwE8FojDKOVJVvCAcoL53zLII9pI3SwLljypO4Jzx7vFWsQhlMRcfmxl7pW5Ll863stjLcAw7fUwaISPT+ZN2+mmTPjqWJvvcIyFaoZiPX/v70vAZOrKtM+91ZV753OAmQlTRLBEBxmIERwgZlx/gAPKojoOAbCL/KAiqACsvr/KIwgceEfhnFARCKD46jDDDsDOuKMgxEChIQlhCRk3xeSTqe3qnvv+d/35N6muruq6+5Vt/vWY9l0+t6zfGd7z7e83/evlzOvWSRWXvFpvaljt+hpGiPrug8IJDgYsv9By2YxfW9WH3gZMZvbzC6YDXE5la1mn05KW/xPviNy2kmPr6jYh4Mrl8m3rrsIXsl9MDFeK8edc4EGs6BA5KRJ8kg6N1MuflKopLOt+hJAJCBJQDl+sZyp1JjBXIhpU8hCC8agl4oasKikBPJcBq4wUCOyvtckwBqg3tv0trV/2R9Efu9uMePi5Dj4RjUpRnq5zJO2Z8lvZPP0o8WaO2/SGqyCbMhlDuVvKPPZnu+Vd0/YaD084V2m3lqWU4PeYI4xWvWnz39czBgbTf6tWu5/Etrm8HSRJ6h4AybPD6KR2IXINmVwVclXLvwIggIycuqCL2pt807TVl21QB4BcLPj0Z+JJrNPwnNPQ6YlmQMJqqhrAJlRBkunoOXyvWaLAN9PkU8qzYZdoCoCXZyERgw+jhm4VuS14+59oj8p9HBjsuxTp0hh5MWs2+439jWN5cFoQpOXYToVfKkaI6GkaxNTEsZ/tLSRPAnMr4mPyrsZB2msnT5HZ37SatK0IEchsxAQ8Pley5QfXQh40XcIle0k7+ryUvMAa7RM9LSfQyWw7IpPysMb63lWVLxpb4bp5vmmfebiiZv1zU29vhdMHONgdpjywPW7KvYpjraMwDr6nXAZig31v1aKhb2432SY5i2eX0YV8SeT3QJYMc1P/w2b5kKSa1YqL6hMXz5vnpWVpug92KWd/OSryEdTp9MdwurrFut/cKMUuXpt/5LfiHrNEvlMHXytZotp//tKMWbuB/WNd3/b3PnYz/XGhkbRaPQgDdO7AUC9BmixtKwYM+cE2bP6VZGZMFlMOP1cbcpnLhl2Lm665zZr+yMParN+9j90ds4wRRAd3BleD/kMYfIO2v/0/XglYHNeKcqFuGrGGrPIjYXLSlX2QTLWQ4M1hBDVS/8ZhYn1MFhmBGwEbmrfSAGWF4mmz8YqgZW3fFk2dezBrapyrj7metjZ1SPn/8nSqqmc3QgHd37romMXaov+161V2VjctDGJz9DxnACIt0mY9ARMexq4qSQjlUgECj8qJW8+NxhM8d/JOE/fKv7kbR7vqQhBJ48i+a4AuCL111Byp6kPPoWvXXKmZh3sEK0fmK/Nuva7qu3LP3uqzHbsgm25SWsx3zWHEzh1gy8LnFdi+qXXi/op07VdcK/Y9KNFok32IWGOpqkwMdvMvl/kLJmtk3U9BzQDdPFTv3yTPPysz5Q9XPO7d1gdS3/ZWSrrAAAgAElEQVQvDv/oX+vQXFkgnFTt4a0dYIvcR6n2KomLxm6znXHBwnqJde+0k73zQhQbsHOGyZnHleglOM3J84V9g8uIc14ph+2fvGBY2F/6HffxPKMjM0zJg3/PjHyAxTD4Mv47CV4To6Lp6+/7njTfWCoa6ioHMGzp7ZE3Tn5DvtLWGfti9TIYma6MXHP562JcQ1G4vJcC0meHSIAaKISCM5qNJg6V3oaaKzzY7zdFR15squCR0geAKQIqOxqqv1wmqWZKD6bIITUDy7fTicQGio2OfbJj+R+hnXqvaJw+S9v+q3utPb/8kdZi9JVtgwO0DvvIx+Xu/3xUq4MzO4CU4iGra0NS3s69Wg57Ifyv5Ozv/ERu/9V9WudrL8kjv3Sj2PXYz8V7b1+sZZoqRxLagrIQUWnikMzysPEaiZZO49qQAKL5CgAE2eG4sKJqKYEdTXQAI7Hv2aRoIFHqcLx8mN+KnR4famsVQTL3FM53fuGLSQ35kMsFaSHon4h+ITEsnxzBH/PgAQsRiWLC3A/J7Lgj9MYpRwokVJWZ5vgHdQSLOZKu7Xz2MfnOk/8sWitosDpx63+sfoe4fdrq2Beql45bcJr55IxzxOKz743toPbSvqQ+S+0SQBUpA8rK1TZpEWANK3vSMHAj5caLg4cJboUdaRTr7T6/Z6dcdc2FsvnY47WZV39HrDj/L2Rbz35X87vXgJO8npO52Sfqk8+7UG7/5X1yysLLtfXfv0Fr7twj9puamPvwS0Kvb9SoLcvv2SFeu+SjouGIKfJ99z/tqg7OlV1P/UrWT5wi9EnTC7v7jFzq6J68FYTLBB3OMwDIlheqhjB6SgoURqEWE/iGUa6bMnB5Utxe5aInIReVsJrmcD9O8DC7GthLRoEGC9J+67tfl91bN1i40OmIShPNICedff0d6SHnZiZW8ZkDq1bITT/5vhir40Qo8zFgUVmd7xSfOXZZzY9nW6FNLrnod2JKa3nm5CqKO7FVU93PzTKMyD7eqkF+6MrvL2qBvX3blfLA758xcjOO1tu/dKP29jcv09qs8hqsAe3BxXmfVi+Ou/fxAY7sL58714I/lzbvqTcGrJe3v3WZsXfp77T3P/XmsEBy5yMPWhM/sVB/ZcGpUutECiEtp429+ntm7qhjeFjFCkKjlv9oKZ85AbGGcPfQTZjMYjP32lQNAo7urkF9WGNC2gjQNJT0wbLBEfMwsrpAbRvxGixnQHq3b7KyrW1atqmV4f81fxiHNZGSXM7BNa9bm+5bJMYIs+wk39zdJT83c7nc1VCb6XHMPjBFQq2ck1nRkmmWZ846Q97zUe/54JI8jnG0nf5XZIyn3xTV+W4CIwa3CyYDCQf2fn+tONpdqY7V37jEOuyvzhbjP/Jxff9zT1sb77pFG9N7oOz+RfoPZMtR2RBY9p6ClCc+9IIiFeXvVl+P3LL4Dgu+WvqL55woTnr4JQkOQbW+Cnt3mssW/pU4+anXhwAlAquN996uTTrnAjn1/MvEjocflPt+94TWPP8Tljz5dB3+OwY0fZGlO6kkp/TvwSVA4k2Mo4VhjAVkEeRAk0SNsc6pQ20R/JYCARovUkB+QuUKUJwP1cmRCN8qkgsHbsuoAVheBJ8+WxsS2LD4Dll49XnRWHco+fPgTx7qq6Vyv/jS0a8GXghR9LjFaJbnHnO2NbVlqj65ZZKY3DoZ2qtJ8rjD59Rke6OQQZxlkh2a+c2c3Id0UMfG7eoyRR4p+mSAl8fV83H2q7iuztdflutv/apo7d5fsp3dOLR661vh1V6QLfA7y4L7anefJeY99gpMgg3974DfyoT90zL7ujLjPjBf73x1qQnmR5FpbtEOvLLE6lrzpn70N+9S81QW8vKVhR+RM6+6TYx9/2n9c5cs8GR/x8FMcwqDCSyYfGI5nKsl/5Fcb7Wc3RlRCHMao3eVfxODTei/BLBHcUe2V9rJ6PuJchkVyD2AlYaVqSEFWCN5xSS8byuu/Bs5Dtv1cH4zO5Cz8Iw5z0srE36yXb/iowvkOGOsuGP+d8W5s8+u6QPbbx/DeI8JX+njZEf4hSonOqbjwHA2a1dlIzpOIp0G33H1fBgy8FPGxrtutrqe/oXWWMI30YQGq7OxjSzt4vUvflzWwc+/N98r3vePj8rGo44eoJl6GfxWk869kBopfeMP/xZqhAZx5CXX6DsfeqCAdFX6xPMuKmny23DXzebUz35B5A6bpP4OOSsTE8PTGbEJkBXZoehHXqPlHfoMOhog+laTpgQ/NAIW+joxYIN2QEceAMUMLqWPoRpH+ERZjMINC1z4kTsvOvSnBOBSYAs0DpFFGZJklYEs+PSvd8jKhKk7tEtCCrD8zIL0ncglcHDtSrkBudjGIpAc/IgWoslLbtrbwA903RGvWq+MOahjbVqiGxaPsf6J48Lo2BizVd51+t/Js485Kz1oSgiU6WYQaaMicUjoSTJPfHUyO4PsMFSZMck0KRdI2VDpNoznmLyWNA81DbC2/cs9cu+Dd4oWcHyWmq8d2UZ59O2LRc/alVbv9s1ax4oXtOPuHJrMuWfjGrPxyFl6SZcJDg5If4VtPiyuZ+ej/2xB0yXGHDdX1E2exvFSybBJ2EizCyPDHNLFMNZTWsa7EiB/E0EQ5c0vLxLUHuKfHe0Pky/rAFcETgX8PYPvkDWFsTLJwk9TuhOcQF8sgBv6HtXE/CdgRHsiSwhN301ewmwHfwo5NGDljNioBFgGIguRfifUjTzdBMKVwKZf3CMP/vE/ucFrJjh7LOQlrNcQGosvmKjVvO2Cs0kPnNxvPrZD7Mj1aF19XfJA/qDWq3fLfNaoyvjKgiXnjT9J/OaCJ2tikwprVABUyHc0gLSTY8AIPvhOuJI1zHcKWBHE0McBPzWq5amhZOQeNjzR3t4+oCxG/9muPa7qKNVfmB4kqRd4CNE/i35WpchCHfZ2tKGmx465AXfcc6to1Zkc5xAfVbHPWXfBlC0fWyDaL/u/nvvR8dJz1sb7wLsFslWopOT7fvxkWbm/9Kl51kkPvajTb4Xpc8gPRO0fwCzrVaALhzibmHJl+VyIMFkxGo1joHyViotx+Jhs6hESXApeJkhJgvVFbeIAwMBxwnpjahyWQ01NjlxU5HJiGeSMI64Ow7nbZ3eHvEatMqKDI+HoogadfHlRAspRCbD2PveM2XTUMaJx2ow06iWslRByOevvXWQZPZ3aYaedJcad8EGNiaDfefk5see5X8MbNy/zBzu0KWd+Wk766GeHHACX/cfX5BNrnxKd2UP29Dg/dT11cvmlLwj4XMVet4t+8gKs2uWQ49s/y7aVwApqdOVfwyS/dqJjBVK4+fEAxQ1Zg5lvcH4+9Tf6Q+EnSUBJ2qm4qsqZ4GziQdU8/h8dYAHglHkjDLMFgRZ9PciTRdBWKvzaNrOU/JsL+cbyyDu/f1pu/YdbRJ3Ra3VCe9GMdDkNeXUIqw/NhAfqW8SJDy2tOAdJIrry6gXan/3Ts4o98c2rF1rtl14nV153oWic0p457u5HyjvUGwX50ifmyhMeWSYQkWVPq0MkjPZHYT8m+KXDcLF5KhZBhVwJ5g6Bomegj3XTiznc4LY5eNwAsIJG/lD0NNYLwZIB+ZHsUudlxJYxgzoGmPy4zqBBJG+TK20M6Qps3ydenpiAOUNtr1vfRbd9CvCc0jKhO+zXgP4GKJP7EiOP6XOlY2+JDAeMSoDFgdnybz+1pp33Oc+LJcigpu+GI4HuLeutpmkzhh27B1b8zLr5uVvFPt0dd1CQlpm9pgUGR63Oyskv/MnF2rf/8lsVD7Yg9bl4l2YDB9yo1C82EOKr6tBzysCmqpIZUztVXK4DrAiI6FfjaEgIUqhporaHmihyT3Gz57/Rd4Js5zRZsD57j1dgppj4s1z7GcVHzinUR8dpBeLQLgHNl5g2bZo6wJ13qd4HYPO9fgnmWFexvxD7xLxsoGmo9vgNO8QHlj8vQavAgEHx3u/+VLx148XaWKNbwIoOczpMrtAIduSa5Htu+ZFomXNCxb7sX/Jbs2nWbK1u4tR+edKxvW/HVjVd1nznKi2/Z5eY+6slQ8oq7N5qbFr896Jj+RJ91t1PqDG32fAFtFrKXMW5yLlRjnNomM5a1DzSxMU5xrIxjzjvfI97ubroaF0cTTb4OZjcVJaA4tx1mCt527F/CHhCfw2AdQWSijN90U8Nl5FSAMhAX5k8u/8CRDZwrCdXhz/kYwKI+DLvoZ2Go+3iuoB8QzfVu9izhn2E+xGBIGWJ/cq11pyFcq+gryf9umyzajEbuwkNlisw6qcPoxZg+RFW+k6yJHDK/afJVd2rhaYSsrn7jNHG4EbXq/WYvRo4e3G+4FW+zW9/lrtDv5PQt66Q1W788LXWT5Y/oDXVNWkvXvyc67rctWjYp/qBVDGgIrjhIccDiRon/rS/Q9pGUEEAw+doGqDPEjVWg4FViVYUS0P9mciNAIy3TX5RFs1/+nAEoMXl8n0CHG6iMDsqE6JNndAf6WM/T2JRi8zsPg5tp0q5detWat/oq6K+BKLsdxh8WiGMbdkimBB93bevsDpWvKyf+O9Lta3/dKf1zkM/0epMQ3Q1tIimvk5Bqobm0z8tjvrqLWXnY+fyF6xtv/yxfO9tP9YdlebOx35mTTz7gn4As/4HN5hG5wFtxle+KbLjjxgIbCxTvnjuSTLb3KqN//AZsm3BlxnF2a95ISjCGFJrquNQtKBdIZ2DYshnYuFKflp0QqaPEYCGYuC3tY/qkKW/HuZVKECLZmrbPKZRW1ps8ubhzMgyhvPjkFambJpAscYMzFWVPgVz3WLuOWhEDJTVD4jYZmqFUB7/zaR5nOY5R8NHzRTmnYFyyYavxgnzj+zgrkBV0QSRvJAETVzM8rhmCWRItFuJlDfKOV6ubMcvi+PASMPi9U+tFIE817EzVrb1nJkYOBfVpRB/g5LX4jjoGB8zSoLVFGBVY5akdcYigSdWPyW/+PRXRFeuyxXoabPGyIVzFlhzDj9Wz5vQAJkFUbB/9pnQAuH3PvU7zF5WXoxvHCcvn3eZNrahTZW/4+BOOalloqu6PAogMJCqVB82HR4gdE5Wufv88EgV14FDiVnmdScHYKX6nb/TnEhgxd/Ja8UNsxx1gu2fFeiQZX327Zb4rqoRVG5l5DzXvX61bJpxjEa6hJfPOxmHeU5MuewmsfvpfxOF1ctlIVOvzX3k5bLzccXFZ8lJZy+QE885BKiYUHrVjZ+35vzg5yUPeFnos96+/Rpx+JmfFm3zTh0idyTPVTI0XnrWbCwgcfYpZzKysJ9IkuYoHOA6xtfA2GUr+b7QBE1uJICzAXVRm0FiWduxnlGoBPW+5gGBOgEUkw7TBMg8iwTdBFooXwEqEGHygFa+Zps3b1ZzBGBRMX2zD6Q3wId5VGhCVzkri5OElxpXmqds3yqL8x2gzVP7WSEvVbyA8EKFNtGPKhRNDGSgfLIA2Dy1yev8DfI8NY6cAxwrAlyMjWor220DWwWmqh3RmgKsIKOcvlvzEph51xy5V3+HgVJDDhpEJ0qJQKkmrUlIU8j7P363OOs9Z9bEpsINlDd9mt68aKQCDsgQrZSf8uzNT2mCAvhyqFv5zJkzowCsfrpV0++s/fZX5L4/Piv+9IHfirrDJmpbfvr/rO3/er+GnIOi9fj3e5Jh76a1ZmH3DtE698MDgJa5b4/5xjULtaMuvwmJpT9Qdp0cfHO52bXqVUv70Jl63cY3tbFzT9WcSEWCGGpLoT3UKiXapbkK5loFbkoJn6oxRssx0gyajLLPlRs4zlNqawfPMQJ3Ai1qPIp9/2xiSpoSM2ibwQMcmjgFatCvPLRqsRCt2ppemix5D6IWh6AitH2L/acvF82xftLExLlQOAeoZaQvml+QHWV7U4AVpXTTsqsugR8vWyy/9Ye/Fd3ZngGHDMHVUbl2+aEjT9H+fPqp4uRp7xftbdM9HURRdI6bJzY35XdEFTij3Whui6KuKMu0TXiK8sBP++l7gxxlJaP9omx3UsvufnuVtQmRhbO/96Det32Lte3Bu8TY084Qrcf+mZZtU1F9rj8HV79mvXHFX2snP/Omp/cGV/DmVQtk58plct7jr2lAK8VlWQArKpK0FHM3fYIIGGi2c+MPR9CGZN+eosEIrqAJU5orN4JZt26d0qY5TuW2c7gvnyc39Q33DEyTzB+Ypbl1OL+xIPVQK4chsOjv5NZhPkh9I/XdFGCN1JFN+9UvgXGLJlsSic0dsxfBVXO+RWy9cq2rzTUuUdK/ADdymuhoYgjtRhpX+wfXw03avl17knMZv6tqdSNx9Xa8+D9yzS1fluM+OF/MuuEHsc+jztdelCu/vlBryQhLtM/WSkUi0txGLRZNigQuBAqOIzP9tsjRRDPd5MmTXbWfpJpM1E1fqOEGDNoOh617iOaq3HsAbybbCVOkKhuXh26Yp5Rju63l8eozFWhOMaUNZeO0J1BhZV5mVgT6OCZBixVF/8MqMwVYYUkyLadmJbB024vm/Ac/ptc11kkjZ+ga6F42f22taM41eTr4o+ygHaUUmuNulG11UzbNDNQQQAvlScbULNC3JoDzupvmjexnELiw6z/+VY7/8HzP2quggqFf2NpvfF62du3XD4JHdsL5X9WmfOaSsnPAiVYlgGGgAR216TcDLa5h+yW5AlhsN7SeBWh+szb4UE7xTtQYo/MY0MEoPrD1ewJEThsdkyZNl3SOpvm7kq9VUHmWej+uSD8AS47FEB+4KPo0UstMAdZIHdm0XwMkYCIF7rf+61bx76selb9e8LiY2jbF9cYdhSiZEsKJonJu7oyWiqKuapTJGzCdhP2wohNskpYhypQ16277mjXj64s0ra5+xMi8GuM8uM7C3l1yxedOF42EMJOOknPu/IXQ6iunzgH4oVkwsJM2ySNhQqMDvKIjoWsSHe0JFAjgsMbYZM9rHyZCpqEh6WeWXHKV/MeiHAs6/6N8mtA998NLu6gVpJN/GBx0XuodSc+mAGskjWbal7ISYLg3w6R5q6XTOP0X3DKQhyVWtePjw7bQgZsfct0wj1utUwN4lQE0EOpAI6eV13dJBEoZRbWxG/v2WG9cfAbIag/o8369xnP7vPZntD3/1jULrQZEN/phkq9FWUEba4DTqx/MMGoRgM2TFizMfkFTp9LlRA2w2GaAVZMRetTYObQNBF340D8rF2a/RmJZKcAaiaOa9mmwBCSZpklaSfJKOl1j46B/h+JaiktcDH8mRwtvwOSZoRmNYG8k+FsNliHD2AmuALJ83bLpK0OzDk2MfpzkK42pcQAs8a/8UY7/8zRfZCVZVfr7uu/fYHUsW6Kd8PP/VmvJ7OqUGXBjVXqvVv7OKDTce0jqWVKDRvoJACrl90TwD4BVVWABM6iieKhEcxGWfAGwSIJKnruMc0mkAzzWZtVAZlh9i7qcFGBFLeG0/KpLgDnwqLkqJrwkISb5jwCyYjkIwJ9DjRll4Zuzp+qC9NAAyFyl5fFjInSq4RgxVQ54sGIFwh66mZhHu9a8Lldedb6YedWtsrBvrwb+LNl6/DxNywSPUF1xwV9ILVcvj1/8jC8wXS0h4hJAYlTlaA+uK7NMtJwF8yB9w1Qy62q1tbheUkJgXWSiTPFSqp8EWjAbZshEj8tqCq5cTIYUYLkQUvpIsiUA7RUdNYf49NCMBR4bz/mtbIJLAjNX4IzgCuBuVIEEoityCQW9ZZP8lISKQctJ9gwO3vrV/+dSabz+guzTskLme8XUi66WEz/1+cCH5N7fPm6uu+MGre1PT9GOue0+V+sheG/clcBIRTtd0wBghOhWMn4rYEUeKVA1sMCy4Gnjxo3K2Zv5FN3VHO1TNBHSeT8qE/pwraeDPZMvu03hE60kar/0FGDV/hilLQwgAar06XtVilHc5pzi5kkm5ZJO1WT65ibs3F7pvE1yQgKmSizl1MCQqoDPRWHmCiCWWF6lMy7lRPn6rZCRXzRPtLe3+y7Db90j5T0kdJavff50OV5D8mBOZvCU7M82icbp70EGOztXno4/Ka5K/AQRqGKc1TOicfJ0eeQVNylNV37XNomfIjfhUGTozofuN7c//i9a+6XXirHzTqupgAFyY9HP0UlBoxAU+ketKglEVf4efBBRWHFeEajhkhb4shDWfLKjCJnnMTBA9tomglOCVuaY9PruaHw+BVijcdRHUZ+3bdtGNmKGgJfdSAnCyJjO58j7wqSgNCnSX8omSCbpHkOy6UNFxmAJzirlwM13+FUnEz7UuLAs/p3v0pkeZ9qo3IwgB4MHGm7+gQ4CRlnSROPXn2sUTfeSXe3dukG+df1Fom/PTqHn4IOYQ45KyxRIsWPVMZsekkRz8kKhY89iJNlUqfGk6KtvlNMu+YY4sOy/5d4lv9MnnHamnHnd99R87kXS9YYKSdfjlj2BFUl6yYlFPi2svxwBErVVuCwpPyv6BxIkQCvqel7ismDQJxCacNfvRNV3Aiz0izQRgaMuvbaRsiNHWTWjKL22uZrPpwCrmtJP645UAtQ+gcuF/hMVb6lsCIEW3yGYYgQcU2E4kTP8d36ZOoJaFZoXCbSYMJRADFoabjxgFsgoR3o61NdistRIBT6ocJoyIC8NsnAl/1JtoxaQYLdcPsI4+zMS6iKNQu+2jaJ32yZhHuiQO5AkWjP7ZGtfj4OzBnSzxzCtLj0rW6yCyGcb9KmXf1McNv9c3+MZlQxJz8C1To0V1y3zATqs68V17njovnznqy9l2i6/RXfDEu+8S80NEwgzOCWqPrgpl4mp4X8Vm4N7cZuwv/Vi3+Omx/pH5aXRzRgVP5MCLK8SS59PjATIp8Rs9zzko2i0E1GjbvO9vQY0LRmmdxntwIryoGxw66efSCDZx8GJFcXcSFKZa79ztXXw90+KLEPp2PDGFmFBm2UaeZjUoM0yCiLb1CyajzleHn3zDzW93j9gjkouzIJQyeePz2y68lPIRp3Xxl7/D2Lq7ON4EXIFFBgBTIDl9rIWVT+r5X9FqgqAqwwuj8wyQQqWqmvyopJxmOWmACtMaaZl1ZIEJKN/YnaOtnDT1eCfoKggakkYcbeFNAvkywliHixOmcNQ+pFIZxH3uJSqr7B3p7Xhntu0hqkzRG7cBJEbC3Msf447DP89QWRa2xIxl5mMmUErpaL9aGamiY++fLtXLjczk6bT79IVuKLMagVg0TxIyogo0+SUmiOsFy4RJFtNgZWHRZsCLA/CSh9NjgRKUTPE1XoyIGPzhq9wJhEHUxRyQSCAxUTVfrWHZOKmLw1Tp5D3B5/M1KlTXR+IUfQpLbO2JQBuO4P0BWylueEtKwPAmGlopM8kfbB0ZAfwvR4JsOhCQKoV+lbSDIlP7GCDQAeXRhN1x+Z/Bc1dL9ZzfVyUNrU9y7y1LgVY3uSVPp0QCZSjZoij+djoqW0J5HsURzujqgPmBIIiUmP4ip6k3xW1V0yXQ7BKvxovDslR9Sstt/YlwOhAUhis+JsParBzWrPu/w1BFS88gQAJTHMG5rQDqOinyVQ1sQIsrAmTWR/i1MrbpkEOvA7/M6mcTNOPawmkAMu1qNIHkyIB3jRx4xJBSC6D9JV+Q4wsJMgKUk4S38VlVznhwoQxbORmub4RmPFvOETIKDDq5JfEMa/VNu/7wzPWuA+dEYrWE+4GktpUgjVcoKoCNqhF42UjqF+jl/HCWjawn2agsTNJN5MCLC/SQ1AunVG9vZI+nUqgtiVAagY7LU5VDmg6opIWYiQlb3Yz4vS7giOxTkoFr+ZRbEPKSZmHWK0QOrrpc/rMyJcA1zPmdX8EIQCHMkXGpUli1DIubeTwYnovxiEE0sZ5GTEneCeuvnppWxKeTQFWEkYpbaNrCdA8RYLBakb7MAUHIwkrEZG67lQCHoTc8zBhZP0SENKsyghMOPCGonFIgMjSJiZEAtReQRsu4VPYPzehaTVgylZRhSQsjaorBHd0ziclDOqKrJ5h2m9gP40NTEYlx2qVmwKsakk+rTcSCWAzINOwb+fqMBrFiCUSbNLRPYzyklAGGev9aK7YN97MAbCEF16iJMgkbWPyJcBgDeYrZNLx4t7Q2Zw5+XAhiMQnyfG3IvE+TIKsuhrgimTLBmRAvy9auiLpa/JnSfkepABrJI/uKOobmZuZUoU5w0gGWs2uw3xgQaFTdc6cuGRA9mwcCEMOIbf1k2GbZKKDyQtJ7Arfj0OU4i7zPrqtM30ulYAbCZD6gdkdiviyVAoeZnWAKTt0Ux018NCAq6ahXpPM827aGcUzTO5Mf7MUXPmXbgqw/MsufbMGJMANidoPuhKCo6UmEiqT0JDJZAffemtAXJE0Af01MA66F16hwQ1xaBmc3HBMOQStmBpX/Bujl6oKmiMRXFpoTUuAFyVc2vqdyvF7AX6GCvDAFE4/y9A0Ok52CKwDZpFg1GNoZQcRsuPknvpg+ZNiCrD8yS19q8oScMxKOIh50/MVsRZVFxjFiI1JRcKNBs0LzAhKgxXU740aK3Jfwd+FuRwlwTPD4UHXoDLmRTVeabmpBEpJYMOGDSTXVBpxzMc8vjn6QkGbRTbz0AAQzZD057KpH9iUmrpMAGSaAH5p/kEfyyQFWD6Elr5SXQkwDyABDFT0THVRcwcvzZUAHHS0HzVpc+iDBZ6cwP1lVDPGVgU303eY6UnoYAyCx5o6dKq7AtLao5YAMwcwqtWhRHB8kZilAWbrUOaicxFjXzC/S+ZOjLqfbsuHlYBkvynIcisw+7kUYHkUWPp49STAg5fmQAAr3iBD2eSi6A3NWwSAUPOPmpQ5jHYi2PXL3D54HGgyJNkoIzHpk8IIQzLDRzFeaZmpBAZLgETFMNXR/0rHPLQAuDi3Tfwe2CcKmlkLgTAM7tCqkfbG72gDcDL9VaxEp37bWivvpQCrVkYibUdZCeDmJLdu3UozoNJa1bq5iBsoI4XGTvoAAAaISURBVI9ouhwtoAC3cfqdUWsXOvDFYaRMFNOnT08BVrpPRC4BXJCs7du3K+0VwL1BmgQmOIa5MCi4IgGyCW1YplbNgZWEC001KWgEtNWhr/NKdSfx7ynASuKojaI20y+HUTtkBvdKXllFMdFBm7ffUZUuB0DIAAjWw47iJLEjiR7p6A7AasBMk03QXKjiNEyr9iOBLVu2GHiPSaMFWcxhrjZJ/QJQ4RtgUatNrZX9ocmbJsHQ/Lj89NPPO4wsBOlpBhcpC6bSxLXfT5+DvJMCrCDSS9+NVAJ0ZIeqnuahxGkuYMpUbPKjLV0OOcB4MOG2H+oNl3OBYJuHFDWY1GTSBFvr2sxIF0haeOgSYCpDOLdz7qo9B0CoAI1TFn6Vmp9kx5y3MJ9LaOFpDqTJW6cWiMmig0Tdht5xlwWiL3lgrFyc6XpcNq0mH0sBVk0Oi/tGyUKfpeXeZRh2/2btP0kG5aRG4tFMSEd3v8zmtT865VvI8Hb6l4TNZO+kDOHmTpMk6qEDvDIbM8Ev/q6+OMz6/xuaLkaBMfQ9cSC9lITpGM0IS0adOX+nrxD935JgPq/1ec2MAvS3grZKyZfzyZa3pIO7F9Z2zE8T48VXmBiaxalLB3MKEsAl8eIIE2ce2rgcNMkyiQAx7vmXAqy4JR5yfR0rXjTX3bdIb5g4WTRMni6ajpwlJ57+yVC1ByE32VVxGzdu5AJOkllwSL/oO8TIG2zMI+JwdzVw9kMwI5jQ3gmAm9DMCMUAy2kLDz9qtgjoAKao0VLRh/xpMztYOBDUemB7yJWWNLDFkErSVzBwgtpByJT0Ff1zin+nhoVkrdSa0vcvrGADL2M+Ep4tdm5nfyhTyN6yHdxzbvrIAA2SHhOc4ZIxJDqQaXZQbmLTzzgRlQSJVUzh42Yoqv5MCrCqPgTBGiCNgtz68ANy7/PPSgmSurbj54kZF1+TaIAFHwgm/K0J0tBgoyPIymwRZDk34oDlJeZ1Hkpksw+538ofrwTpYUWmdx565EzD4aBkmASwhbYqkyiDB2xzc8ULB319CAogewFNH4FBaAA3MZMvQEOpNYdmiQBW7aG8KOCjEixTE2VHBpfdX6kBY0AGQLxZjizUZkhPLMByxJsCrcoTLQVYlWWUiCe6t6yzso3NWt2EidqqRddas75wvciNHZ84oMUNireiMFmSqz2ANBUwEmk0mQtxiFgwJ4QebQTzimNu8a0VJNgi0CLgcjIAEHDVUsQn1wE5wAis/HC9Mf0QwVl7e3vi9oBqrVeHuZ0pamh+JqEondydlDXMc0qtDc3OvAAWJyaHWZHvKHMggG1FmTOXIfy7SG2SeACMeWqw79Qiw7eMptSK/a/WGMddbwqw4pZ4DPV1b1mPUNqMaJgyPXETHeHREhtXTR12QYeMoICbKQ7wxG+mXmRhb7yMOApMQOrkaIOJz8I3NDmSAsTRbNF3i2l5vPjZeJGH22d5+PKgKsp/5/bV/ucGpx7yXMAofIGacwIk+reRwZ1UKwBTpg2YCCAIWjXORQItigjgi76AOoE6QJfplsqBju409zLS2M63mXiJc71DZjoTVNNfDbILbZ0mVTgpwErqyI3QdvNwId8VQJZvDUUtiQYbjkl/GWy+iQO7YciRaXR4KJFmw6+GiLkd6WPEKKwo5cjABPo5gW+ramMFvjc65UvIKlAbHEZ8BAFQbiNiLYUxH4crg4md+aH/GoEPMzJg/TLQZshY2Omh4JVhKDJhr/xvzN+JL1NAWba5esSAEWhfC7isZNNIQ6BwlZMi/aQSqBEJwOdBhTCTT6lGmlSqGTyI6WPUvymWWka8DVMrQsDI8Owa7k/kTcO4EjSoG7uXypgWidoYRiTG4ZwOMEhtY1XoNciGz3kUJo8YfeFonrbXlJqLzn8XO8p7GZOR+CzAlIU5WoCSqo55NZH/klpX5awedqJjms9hUqQDPdeC0oZR68Mv1wguEcxLmOj9ghdlaGAtrKURAxz9zPsUYPmRWvpOJBJgRBipDbAoPR3CkTSmQqHcQAAWBjhXD85H7PzOAy0lxhSCRKSUAw6QipuuYxJkODi0MLEdNoxI5BzEARvrHGS9MI+TCT/0emkGpaaFYB/1KEoL/jfnpwO2nJ9+/L2qsf7CrpMmO845yEcn9QfMheS9srAnkYcvlPnHSxlBlZ1nU9KCRjDPoAT6BJIri3/jl2MDzZiB+eAqcjFseQQtDwDSwDpKvCN/UDn8f06ORhv3V+3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292" name="AutoShape 4" descr="data:image/png;base64,iVBORw0KGgoAAAANSUhEUgAAAlgAAAFzCAYAAADi5Xe0AAAgAElEQVR4Xux9B4AdVfX+vTPzetlesumFBAKBhCZdmoAUkSrSpPfeqxRBIh0BQaSJAoI/Qf8giChSpENIQjohZVM2yfbXy8w9/3OG3bjZ7GZfmXnv7e59uuxmd+aW796Z+eaU7/BoNAqs64M/G/jFFEXhDQ0NXNM03v03+V0iIBGQCAxGBFrffhWaX3uBdXz2HnM5NKFzTQnqcaYpPOP7my6E6OQar3aqGZ9Tali1pgV4jDR4VEUp9tjgVy9DzXYzmMPhsBTP1tZWqKurE/idl5WVFX2eduDc0dEBODfm8/kswS4SiUA4HGbYZr/ttbS0wIgRIzJeL+IVnZ2drLy83JIx2oFjIdrkvQiWiMVigjYmAjMkN2chQJV9SAQkAqWBwOonZooNf3iUufQEF0iutHSaO3MgGC1CgQrkAhq+fJbGzLIfRcoQEBaMVTKjqHPQp+8lPJf8klePGmPpOAzDgLa2NjZ27Fgej8fNnysqKiztI3vUrT+jubkZRo0axVTVGrIP+FmxYgVDYtovVsgL6DBWU1OTEZ5EdPGdxDISaD2KhWlxE4KFm9IgUBBEtTDdy14kAhIBiYB9CEAiLj7ZZzSvdeZOjDqYJjyawtwcBv1LZ1uXFcudA8m0apX0/Y81gmddy8uqayzFE40FgqNRsrq62mwXLT0imUyyQCBgaT9W4ZBLO7qum5ah0aNHZ0R0Mu2jqalJoEWModeqX6zWrVvHJkyYsLFJIrQ4HpZOpxl97/4Zf0/HkJWNW0UCM51HqR3Xk2DRwhlIspQuEIfMpiw10OV4JAISAfsR6Pziv8b8c48AV02tkmpr5aqmofVGB44xEJn2HjVA6A4nL1eZpQ+0TPu3+rg0vkJHgEE5GEV7iQZFFcrTH/B6DEOxen74DAMiWfX19dQ0R5JlJBIJHgwGFSJc+MAf1IQL5yLIklRVVZXxHh4IY8RM4HOfMNriepB3C/tnaIThRKYIS7qUur8jOTN/7v7CdbB8fQeaS6n9nYdCIYMYKIGG39GAzDj6Wi1bvFKbsByPREAiMPQRMNpbjFlHTheAbjH8j6rg27YCBitXVYVnaL0RSEaQlvFa19CJRY3pAhKISYVSXGucuPRuUbn/Edzj8Vj+EEYiYOBzTcHnGGD7Snt7O+C/zQc/PfPxd+S+AiJelZWVg+ZZRxYjnAsbM6Z/1yqSL7F69WqejYVr/fr1wu1280zi4VKpFHQTKOIKQ/9Okt8MObFXDGBjTqeTWDFzuVxmkHt+zcqzJQISAYlA8RDQ21vEZwdOZqpDYwLfthVFZT6Pk4K8M7bctCIlK8MwFwdysuLNxNqe2w0AZzoNXpUXlViICdsJxw2P8Nox4yzHFskTPdPIgCIolpgCwsmIQLFL6D7kSCgonoiSuxQkFsLv9xMWlo/D2pVjDF100OVd2uJYV61aJfA5DrW1tZnudVi2bBlZ/UoeA6sxtbs9k2BRQBp+OC6eBNhuxGX7EgGJQEEQ+PLgyULv7GBuFU1YQigeevXO8NPJFMOB1i6fUvoP3gynhFExABtSBqtiAglnCbhvHnoNqidtnXFmWsbzxAMx9orcXoDfKQ4I0OrTe+0FugwZHkPGBdOSRh4ctOIUlXj2N8css/jIYgddLr+MnumkIIDZhHwoxatls1/sOtYkWGh2NE2EmEVQkpvLrskPg3bNIEQptzEMVlpOcSMCsW/miUTjMlj68/O5kUoIBkzxe93gFZlZrzDKRcRVjVeijsNQgpWyCEMYBFJV5CzCbkz1A44TgTOv5uXVtZbjjMRKRwJF7XJ8tpFbS0GLzmb9kEQBxW3RcXifNL8jybB8PPnsI3JxYjYkeL1e257PmEVI1j3pvcpnofo4l+PiGZRpIclV5sh2mZfJn19SF2L3DGhN8Q2Go8+ebhqm69cqzZTMUZJHSgSKg8CCsw4VkcVzgDucDIX9OAPBa7LIImwWHGqcZrxOSV7fuaKKEg1g6AaUcWHbgzqbsdkZ7I4vlqabEMNdBBETsmYhwaL4q95zB7IO0f2RrFhkcKB7J90ziWxlMx87jkV9KiCCmIGmF5CGJc4ha5KUaZC7HfMb6m3yxsZGgeTKNJMO9cnmMz+8QMmkTGZkMx0VfdyCMENJi5K4WfWc28qVKwFjD4DM3RSUiG9pDHVT5PrmswHkuYMKgS8OnEiWK/BFOzjFUGVKlsKGMJjDxYOYIDWoJpzBYFtQosGHQqPFlGjoPUxx6T0Y7H64HcHupvWeXIBkQKAPkihBbrOB3IB4PKxZs4ZhAHxRn4uUtUehO5loT+F4zbgynLOZJIvPdMBnVPceNjWp+outXr58uUk+M71GMthq8pAuBDgGzhHBkg/fAbYEZmbQhqW3CbIM0WYVJGSHvn38sbRcCWvXriVz8sabQ5dCPx85ciTFO2x8cBBppPTcrvmAlam/8gqTCBQLgXmnH2Kkv5mr+CHFFL75tWkGnPZjnaIA6Tam8pohlDlI64DeQWhLG6xagZK61xuTpgnndQ/bEuzec/9hxqCBL8gK3uNISDujWDy6j+K9ndyLpicA751ZW4dyvQaI5BE5pIoqA7XRpfe10bVJ0hREqHCbY/KsQQoBjKxg9JzvrUslrVcDoZvf33m3uyu/Zob+2eQHJ0sQvRXhhwIIocsFR6m+A14EhUSIsmTohtAzBRoTGQS+CdGFZhIsMouTaB1dgGSVo7/hG96Qe2svJO6yrxJAANPvl1x/huj86F8kdoU2LGAePclcKucYjcVSqgMc6STzoFmrv9G2YPZgJSozoJpDSV3X+aAb1w0RAxV1wNKld43bGOxOmKEVn/SbAC1CCsoXUCB7RgSLzu3SfuKk/0T3SfoQ0eomXPgzkTBLMc1EjqF7L9A9HIkgiatu3KskQUHPKRpW15f5N7rnI2HbJCZXWq/yuaoGPlcSrIEx2ngEEixiV6Qdxik7hYIiaQOT/55SgUvFxNq7TAFdcBTISaZmkuMgAkbjphsGWeRKjSBmsSTyUInARgTaP3pbLL35HBbYfjfW+eE/BcZgcYFkCt/aKfTI4Rs7EZLr1/JKI4FXcd/xVSm8WMJYc7ACBa3JszhU4E2iCSuKxLECSo9gpQ84VgTPuIaX11gb7E7ECr0M5hpSAila9Unz0bx3o+eBfpc1MSLyQy5H+iLSRQSH7vukgo4ejnz3i2m1ohd5LPdDwx6wPXINosxExpmYJFVBngxKfCLLV5cI64D9DJXroNDzkARrAMTxAjWIQJE/G98ABKWyklAdXUxIVsi3zemCwDcdCibPJBhxwDWmuCkKbsT2zCwYOoEu5P6yATds2GBap/A6pxuGQB0U0z3YOxuGiBdejAJdhgqRKgqGJ6E9O8T+BpykPEAiYCEC8885HNwjx4p0WzMPz5slIB5VhJ7Ga4czZ90o9JfoXI3HuD8Z7vdhEkJpBrRRKGS96su1aOFwi9JUiw7gwvuDH/SMLTgFGaiqCf7U+5YruyMZEmShx3vhRiJF8g1kzUKipZDmoxXhMdQeCYDSCysRrWzvp3S/J2JFX0SWMs3mI/ceEaRssh7puYLjM+j5QDHFFEqypfI4BVn/IdyJJFhbWFysz2SQDx4vAJVIFREeIlMUe0UXJ27sTaxW+HtBgZFbSqcllyxdSPRG1dcbD5VCQMJkZoPQxUOKvJQBg1Yns78u0rVx1FSEk8ZDHwxUBDyXxmta1frSNMFjKY6MQk04fUlxuSF8dQ+TqYW++gi+uewnzNEwjnkmTIHOT99Ff2CU+YTOBCbep0ZNYKkN61hVOoqCDf9z53RwzTAwKBjNuajXzsGhqTzASytGycolROkJkfZXMvf6VSSemrX1xsqx9G7LQGX3KpuU3Xv3RZYtIl10ryWLlhUki/ogokREiyxbRLTwOdAvmacXZnopJ0sYuRwx5ITIVcaWJIqfxXt9RgHw3fPvTnii5wO+jJtxuqTeTl4MO9d2OLctCVY/q08lhIi4UDwspex2kSozUJB87iTkRl89Sy3Q2wESJ7NWVF8Fs8m8TGq8ZJWiC4wCGLvLE+CFTqUb6C2G3q6oCrxC/n86ljIC0c9Obxtk2aKLauPFSIGYRMaoX3ojIdJEViqKteov+J5IHhVGxf4o6FNKOAznO8AQmPsXB0wSIhUHZ0UN6BvWYhEYhQVQ68lBLj7c6zFUL0ejFDeVGnq4BkmOAbWu6HAOaONCj1FJkQ6rlwZrBkGLwFIx6Db1lZjGlz5xmnBd92teO3Z8QR/2VpMsWjO6z9PzgggN3Y+7Y6Fo61FYCSUW0XFdpIru3RnPmZ4xVOyZAtfJ0kXPh0z3CYWGkNeFni2k/9WlkZgVscu0L3ncdwhIgtXHTiCy002EiO0jqUI5nSgFOhIhMn3wJHuA/m/eU7yOLlY6njY/vsGQu3ATUzwRGxR0M83SRKRog3e/PaFcBrkAzYwVevvpJkdkcaL6UngsCeWZo6W6WkTiSHwOfeq8Z4BjNhubbgR4wZptkV8+m4s1m37ksRIBuxAQ8SgsOPdIPbjLXqzpj48omD5FZXF4jWPgUjBEsGpR76q/eCy7xlzMdsNcBR3JZLmeKD0yaXOwe3+4dxVQphfpjMlKJmtIbgKSTSA3ZXc2H93MyYWYrSwSPQeIWOGLM1nGMo656h4nvdCTexSfLeYzicZBnhJqD59Tls47E2yGyzGSYPWz0sjwqYQQkR0zI48+FChObyRkXiUyQm8kvXWwyC9OQZT4dkLuws1iHTA+ioiXGWTYs/zBlrI5iOzRmwf52rstXl1xWqbbMNuLtfeUybWJZE1mEQ6Xq34IzbPtP68LNPmKpbddoLoqa/HnJDcSceZyO8Eb6dxirNFwJFgohQXtKNdQU2JyDbQl0wceJ8ow2L2suqbgD3wK+Ka41FJ0l2GoCr14m2KoViZS0bOKDAKlqOU4VG5RkmD1sZJo1aFAcPMtgWKcunzkFH9luvEoK49iqOjtpLcCPr210KYlK9O4ceM2e0vsIktm9l5XsKVpxdpSqQLSRKG3FyJT2QZQDrRRyVpHcWVowSr4TW2gscm/SwQGQmDZnZeJjv/+y/BN2U7p/OIDpRK1r+IYZ5RE66w/1vmdm7Cfz1AiWCTD4MG0xzamsSCkMJBM4QnMHPRhsBW+FQL6qTbi0JoywCcMQOmK0rJimcHu72Gwe+HvRWQhwvu8QC+BqUo70L4r1N+JXJGGVQ/RUMu6piQAjBnL2QNi2UCGcEOSYPVaXHLdkQUVXW9mIDu58YgwIbmhkgumKYssPmRyxVgnChT8zrzV40N+chIlpUruvf+Gb0qmi7E784OsWBhozrq0TPoVssPjDLKkYZuWZgCRvhcF5hOJpLmW4hvcEL7+5NTyRGDNU/eIxKpvdGBOJfT5u4qvfT3H8CKeDFQaRnsz92r9p+IPFYKVRAKVbhgPom0DTyVTZFtnVZBmrQYDN4YbgKqxJGY/ezHUx42B/xEdjxdMYO0OxQsGca+SIRTinJv0qsNPVrr1+vLcHhmfjvdkEiLlI0aMIEJj6T0240H0OpBipigkpdBY5Dpeed7mCEiC1QsTsiRR5iC9NaD1ynyZIbcgutAo88S88Ch2ibI4kGBtvBDJp00uRCJVJOqJF2qf6a9dJXfI722SL7IgkZWMSBfFAPQX8IgWMdP1mEnZhEw3OpFEynqh+IAuNyiVTChJM3mmc5LHDT8E5py0H6ZkhcHobFWDyQhqt2dGGJpBYWYM1iD7CGGIuIGlX7rEUiNMgbpL7mAOnx9WPjGTT779CTH/giOVoEiBMXm6UD0+ZdIvnuArH7hRRBfO5o66BpZubsYSNYcpLa89z/yt61DgJTPM7IYqddLlUH3sWYVOvKEXajP2gxKJMKa16JuCXrwRa1sLPNu9lrJ9GeTecw+YcVXktqPgv66yCOQqNHWvMimvQH78brVfqgXV802oK86Jk+uR3IdIxDa+NXYFIJo+dhpDXxuzWzTPalkFIovk7qR+ySdP0hFSeFTeGkoZAdDT0PLWK6z9vTfYqHOuZQsuORZYRyugl0zB4PaMrTGDlWDR2kTSukBlel6NJX1amQbb/u4f4J20jZJqbgJnZS378ugdDVd5lbLd799R9M42iC9fAh2fvstGn30N2q3+5y5s+tNvYcMjtzI/Zl0We82p+LN+xg2s6rATCh4PSpZ8IjT0Mk3SOMXEonfpm2KORfadHwLSgtWFH1qWTBNxVykcinUy02kpw47UzzFonQonkxXJIBJC+indGRnduioUm9VVB0pFSxNli5hWKlLPJdcjxVpR1h59tqSR0t+S0oVHqb1Wl2bo2R/JN5AUBJKsPl2c+W03ebZEIH8EFpxzuIjN/xK4188n3voorLjrSu5vW8fjKMeAtXE2WnYG6mkwEyyaW1sKPaMMzVmaSw1O2xW2fuSV7GOq8AVr7ol7s2TTKoza4lCWjjFTV6CAH/B4hXH8hcKx31EoNqOzqoZRlpefGWg6vbO6Bzrerr+Tp4I8J1SU2q4+ZLuFQ0ASLMSagsjJakXpryT+RlYo3OCm2m1XXVhTYJRu313qwKalCa1aRKhMnaqefnJSVqesD3wTUnsKgeJxAskWqahnnWZbuC1h9mTKN5AgKs6BLFwFveEWeK6yu0GGQHzZQrHmyfvYpF8+qay4+1rR/OZLgG9G3G8kuIoG4IxiivBtqBmLOtcO4qLOVP4mjDWAGM4axZT4jFdnMUdV9uVmwMAUfiRYqXWrYf4FR/FaUzCssJ/0NjvqvqsfVKpGjSnKvYaSk8izgNqERemf0KaXW/Qi0POk4PgXdrWHT2+SYOFao54VxVeZGXqkP0WEi1xnRLCIWJGuVZdCO/2b6luRO4/eNBRyr1HZha7YKDIzMwpkJ1VeegvBi8bMAKTi0BibZVrDunRHSv4iongxIpvolizaTWf4XIpyprkgMOvQbUSqtRlqDjmehd58ifswkDsjwdBBTrBIbiHqDbKyvQ5iiaWL0tHli5Sd31ykKp7+1cMzwbf17Vdh1V1XskAqUtD7U3q3g0Tg4jt4hcX1CDOZcxe5MUMlihUeQTG8q1evJm3DfhOdMp2LPK50EJAEC9eCYqCIBBGZoouM3IPo9jPdhUSsumKjNlk1uiColh+RK9K1IsFPyjZEMkL6WSYhQYuYTkHrSFRUeishF2J/6uqlsyX+N5IuGQlybUqCVYoLNMzH9PXph4ARahfpppVYcNDNRDrFy4wUlrzJwMU1CAkW3XPIgp70YkGfWISnVCcbc/mdYs0fHkYXXyPs9uG6zTKac9kiS64+Rejvv8FcXUH0ubSR7TnilqegZpe989b0y7ZfOp7cg3SvoxCO/uq95tJutudsSQsx27bk8aWBgCRYvdaBLjQqUUO1qjKtDUWinySzQPFRJHNAN0LKDqQMPfqQ3ENfkg2lsQX6HwXh0FX2RxKsUl+s4TY+3Jht77wuvrnpbJQaSKE2OQiVKSqRArr+BtQyGoQEK4rFqA3MJE4whamBINQdfhKrPuRY7p00laObj3HNYYnVqfHRX0DnHx9iXtTVKsS2gkCZUB58jdePHlOQ/nrOiaQQSG4HLUdFJVc4Jli2bBm9oBccg0Ks8XDtQxKsPFeeghIpDossXb2tU10XryDB0p4V3fPssiCnkyuUAvlJoyubWlkFGZzsRCKACHx7y/nQ+d4bkIrHeBXabkieIY21cpIYluR3DhA3iASrjWusCpVIB0upHBJPDYGKhZqZ8O+8rxh7+Z2Ka+Q4yyUF5p2yP6hLv2ZOrIBdiI2mH/xTESQFdyQ5heivZx8UBkHi0V1CywXvv8dYAENVKHxEuggLvQls7E8SrDzAJQJFFp7ujI/eLkAMdqdMQipxM+gsQDS3bmjGjy9sAdY8lkSeOkwQiC1dAHNPPYCV7byP6Pz437xMw+Q3fDy2oSEHg7QHRCFkgOBOFw+WYMmYLQ2+3eUDI5UEltbZiJ+ex0ZfcPPAkx0QjU0P+HTvUVBpJDNLFsiy7b4OF5fdY7hn7KmU1dSaJcQsaDKrJrYkDJ1VQ3keTK5KKhJN1rQ8m5KnlwgCkmDluBAUGE/xWl3kiuKsTM2snpYsEoujbEKqXp5jN0U7rYs8msH8OCcFrXCDbg5FA092bDsCeluzaH79edH4u3tVjupFQSQE7YaikCULPVsDPqBasNBzNYqMDuhKtH0m2XWA1jmArWcwxReACVf/ijkbxlp6XSbXrEDZhu+zSiM+IIbZjXzLR+u7/UB3nHG9Wj9uQkH7pVHRizHeq6m02WZ9U3wuJS1RxjiVlaF/o4g0bZuNQtFdUj6WjLurNA6FlVjSnpVrJNvKHgFJsLLHzDyDKrBTSi0Jh1JBaJKOIf2oXj500dW8pTfBHIec8WmUskxaW+QmpIxKupuMGjVqUM0h48nKAwcVAuE5n4qlt1/MU2sb6ckIKuigK0iUVCcPiBTH+noDPphCjBuqqil+pW9R31IGhIIiw95ymP632Zw7sNiNBZ/oojngqKhmzrqRvP3Df4q1913H3BtWF/x650+8I5BgFbxfgpBIFMXQ9oy7pXsf1Y6lKhck4YP3Q4rTYlSlAz8m9pj5R14MirmlChhmSTX8ytltS9nrlE1oZcUOC7aIbCJHBCTByhI4UjunbMOu2n2mJh/yD/MiJLKFZRaKcoPIchr9Ho7E0aAbCd1ASFqCRFQpBgvL+OR807BqbLIdicCnezYIjjGNZckoRNHNl8Ir0OF0sYBDBTUVz2iPDlbrFa1+CBXcHVvP4Ns++Q9LyBW1+dm+YwEDkczNNePVL2DVb+7gqfdeB5dIF+xeBjNfgrppM0B1ZODfteEyoKQk0sHqreLe2NhohnlQhjiJL+PPm+wxKq2G93yKmzJr1qKFi0ruKFT2LNdhkgwQES18cS8Y/rmOVZ63ZQQkwcpgh3RpX3UTDlNugS4mcg9SHT/SyaLvdCEOdlcauTrJEodvbIKkKigDEt+m5IWewT6Rh1iPwPqXnxRcGKz2hHMVkmSY/dO9mbFhLa9CgdAE1sbR0GCF9Zwz3p+dTBEOTeVYlCrnB6D1s8ysxbDqhMB+P4Kxl9zO1UCZZeNfdMGPRXjel2LUeTdw/6RtxYqHblTjjSt4uZHIyN2a2ej7P4rf8LhRsft+dK/JeB3z7bP3+XRPJ68EEiPKldiILclikBWLXjgxE3yTEj5k4cJQEejyWmw8hwRDqeQOyT7kOk4kbkYXccvopSHXfuR59iIgCVYvfOnNgdTcSQOLvkhok77jG4ogEzASjyG/4bvqHprxKZhds7HItb1bUbYuEdgUgS8PmwZ663rUtdIEuH0MNVBYev1a5mH4MGSKRk+9ao0Dz5Bg0VOvdZCqt2OYGbQ5vGyXf32b80O7v/0lYhFoe/cN6PzkPzy+YomILv4ag/8xB6BAMg3ikplGxf4/UnIpH2bVNYMvlQZle1O8ae82Ke6K4m27iRdZu1CWh37HSeKhrwxxImtU8gZDK3JaL7ScUbQd4MutJdpmVuEk28kOAUmweuGFwd2CCBVdbBSgTgGM9EJDEgz0nf5NH/pObsKhImHQWzuItL3oTaxLpmHIk8rsLht5tN0IUEFnrJGnpzvb1XRbM8ZYqcgxDIaPOcAKMSo6T4TfqWW1LzsAX5LQle9RoGiWklxwi6OlLokGt9pTLsXi1tdZOnYjGoFvbjyLRWZ9xNzpOCMbUqfiYi6003uFnhW+ucyNzjGmzBDuGx7h1SNG5kRGcu2393mk+0feiNra2i1iTNl+VJVjINV3ImJUKo1k2ZCEkSvRDL3IZLwUioJxYWbVD6ooksk58pjSQ0ASrM3XxBR8w4uMUYX1nsSq23Lc9d0MbOy6aEpvZbMcEbkGqbg1BXpSqjTFAZCJmoRTs2xKHi4RsASBxKpl4G4Yy1Y9doeRWL0c2j74pxactouIr/pW8bVj8HEWRYnpydmG1quaQVh7UKCbqp1rUH/UaWz0ZXdYSnrmHL8nqI2LwIN+1p6LBhhNj7oXhbv2f/m8UOvHcLRWQlltnVmyzJJNlEUjRGooSB2tUlu0GhFjQhcey8QFiG5E1IZNUpa56QUhwWkkTVskcPiCb6AFjOZPZdnoGWPpmmcBiTw0TwQkweoDwO7iz1j4s18LFVl40DdvJtwhGSv4zSDPde/zdLLekUUOLXOUlkzuUEvflu0Ys2xz6CNAVpZZR04HV1UdiNb1iivWyUizPBuJhU6mCScX3IvxV4MRsTS6CDsMBru8s5wrTmteepJY3Hnu8buzSpEsOiagOQUgmVYumckqp2xH8VgFHRNZm8hNiB9l7NiBpS9QTkFQCbUt6XZRuAllJ9ILOYWaUIgJ/UyxrRjr1VcJNorp0skzgoQMZfsN2uIcSR/Ie/FgvGrxHmX6wOQnawTI4oOExKxViBfZoCciFDNAWTQYqG8K3UmzdNZbQp5gAwKRhXPE2mfuEx0fvq1oWAqmzDDf7LP66PgW1DFIrVfdE0ULlnBP2o5t88hfLCNYG/72R2h64Abm17PHNKsFyOJguPvPULPtdDNEI4vTLDk0G8FRissi5fUtySkQwSJXIhIrKsez0SpHv8e+zDATIlrdXgJyPaI4NW1XlQLn6flCGepEyui4bu0tSyYrGykIApJg5QFzz+KcZPWiFF1608jmzTqP7i09Fc3jGOMiyERO2ZHSJG0purKxXBBIrlomvj7zYJbuaOeq24NFYgB0gc8bfLOvUkXGD+AOYLpDURV/JkWgcxlogc4heYmdXp+PdQitySBcdNlPQXz6NnMVKJg9I5ge+BtUT55aFIJFpAnjTs2iz5m4KAdSXjeTKlpbeX8krFsagixWSKDM2rWUzdidWIV4mc9nIpuU3ZgRfvKgkkJAEqw8loN89qR9RaZcbMYUGx2Mqu0EAZqyqfYgoHlckqs89oQ81ToE0MIiVt5zHas95jTW9KfHGWXSOTw+7k/HwEFpXVl8OtBFiB42XoZnOYoQ3+JtAdAAACAASURBVJPFUPs9lOKiWrnKdn13Vcbksr/GjEgI5h67KwuEW7NytVoxjy228cibUDtxclGSh6jyxpgxY2h4GeNLtWgpW7C7XFou+KD3gCQiTCKFbkezf3QjGkTg8MVdoWD6YpQQymUu8pxNEZAEK88dQcSEVH7RJ2/61TN588mzS1tOJ7JIFzfeKOSbki0Iy0YzQUDEo9D0wuOi+e1XWHLlt0o50yHiK+eYEy8gGQc9FlUrFI7SDZlrX3X3m8JC0BFFY2WawvH/GT9EMxl3oY7R0aIRK69j0//6VV7j//h7NUACAKVmbedPvSdqR47OyIJkNeZIZqhyRe9qHAN2Q8SMXrB7xkmRfhZpJWLIhbyfDojg0D1AEiwL1pbICWV9YGCmqaFFQYykgo6+9ZK6uMiFSb7/nlY2Sk3GtzDKVKFSESU1XguWRjYxCBFYePExovPzD5gbE9sCXCgCiVFLWrAghjpSKRyTWfQQg8xmih2KQ3iZgSV1Bmewe9RTBjUnnAv1p16a87X6xQEToSwRYhTLkA12hThWufl3RmD6btwbCOQ8v3zG2Vu/qqsMDjVp1p7Frz4tp83NzeTaM7Wx8CXblGegONaBMgbzGas8t/QRkATLgjVauXIlZlKbGR90ARKxoppW1HJRbhJbmhLeCMwbBQnqkVmasiF7KxFbAIlsQiKQEwKrHrkdNjz3IHioBBXGXKHUlUo6UCmyPFmgX9UGXPjQRehGE1ZOAyziSSGHB+p+djmMOOnCnO8rc47ZBVxNK9BNWnrkqhtauOoh4d1+F15e31CUNerKKKR7OdWcpcLLZiIYEqYtlkLDih8Uh2sGpZPLEAPWKXwEUJohY/2rIm4v2bUNCEiCZQGodEGiXgnVoCJilVVsiAXdZ9wEXfwUzI4fIoQKZbEQuSqmgnLGg5cHDnkE9PYWWHjh0cyxYoFtcVJtqI/tdaDYaCkFdmewstGyGmg4/yaoOvjYnMnVwvOPBL7wK3DoiZzbyGColhyi//hsPXDkqUr5yNFFGStZ++mluVsugu6bJJeA9/eMx0PhI+hypALQGZ9jCXiykZJBQBIsC5aCCAv54UlMjt5WSlG2gVKQKSAfx0YlITDlXaPYMQqqLFlCaMHSyCYGCQJ66wax4OwfMj3UwYLxkKn/Y8fQO/Cp6UK5B9TDGjQPvShXIXjkz2Dspb/IecyUMLD+1zczbzKacxt2rMeW2uRPfwB1I0eVTJxYtiQLy+kIsmQN1rjcQq/3UOxPEqwcVpXcaj11oiiTBC8+g/ztSFxKirDQWHFsVHKBVIRLamw5QC9PGYoI4BvKokuOMUKffaDgDsXSgpuTqzC6CX34h0zjhpICcw6RpDkQL61HYedWlDqocGAsTQm7yHovcYtQYKe/ozyDP5gT6Ywu+RqaX3+RhV9+gnkHkWuU3/i4Ubn7/qTJVzKkEF9SDRIYzUT4k6phIJ/vS1B0KF7Fck59ICAJVg7bAmOuyK8ukLSoFMxIBIbKIKApuJQIjDkucgOirktR0p5zgFaeMgwR6Pj43/DtDWcyTzwMrj4sS52qE+uDChYQKYYFiLf4sE0YICKqxl1YEBpDIHkaxHc/kZ4yWppVpwNJnD3WMTuWLokxPMpuP2BT7v5DTuSK1Nq/Pnk/c2iBGIpVDBJiCW6PUH7zT14/anRO87ZjLahN8gRQjC3VCByoDwodwexyitsa8NiB2pJ/H5wISIKV/bqZtQpJ0oACGKmQJ8k09FfagbJSipFNiP5/AwkflVkombe/7KGWZwwHBFY8eLPY8PxvWDmamtReBKrT6YPxNz4I4QWzWdOLj/NqxdSc6/MTFWCk0GoVxFqaPYkEGrMgJRhLoyq2H61Zdrkf7VirkNMLE2b+ngVn7JHTQzr89eew5JLjWDAVLcmswf4wM066QlRg7UVfiWU2k0eAXqopFGSg2FV6PmA5NSo7Jt2Edlwcg6BNSbCyXCRS2m1sbKRi0BzfUATFM/VuglgXyTXQ2w6VniHXIQU8UmahHfFZdCFTYWoqcUNpwpQpiP0CjrGULGpZIi0PHw4IGOFOWPnQjWLd315UnEghKpz/k0/ocPohsMveIrj9rnztU/fyslS0X5IRR+uUjkm7QefgL1vVve5YMwUiwRq242tzMydXeM6a534N1QcdzeefdQik29vwZdDDPInBE3tF8+fPfUIJOCV5CRDJonhWUlynyhf01bu0GGYUmiruVEqN7sklORE5KNsRkAQrS4iJzKxevdp8K6FTkXCZLfT4Dnhxkf4J69ZCoYByjNNSMqm+ns1wSMyOMl2oxAJyOgpeJ0JFFRp4JgVLs+lLHisRyAcBvaMVtPKqTR400XlfinnnHsHcmsYcyRhz9RAPbTFIW1RDxx5HFx9mc+ExnnSiTxcXHgStoLAaFMnKZ4ylci69oMUNtLupTlZ7wc28/vizM55X+wdviZX33wjpznbAotiKl3TDbEoYsAsv/dyf62UHHKUGyysynrddY9lSu/SyTYlN9EVVPDCg3fzqkmfIyI1YjHHLPguHgCRYWWJNNz+8gCh40bz46cLq0r8yv5NmSs9UXhIhpYrq+HtLavyRyZlEQentiaxk1D+lAuNbksC3JbOIaENDA8X2yo9EoOgIpDasheV3XcFS69fCtBfe32jtNaIRmH30dBChMPdzg4V0xqqd/9OmiqcNgfFWvNMbZEaoEyp22w86v/ivUtWHi7Ada+D48N2ipGrq5Yh8WuhGlKloHTG4Z8wEhgTTcFTXq1MfeSUjV//iy04w2j98Gy3ZihFAjuoYIGYtx2Hadhrc+UfhGzORldWNyGi+tg0ky4Yp3oqIFpEuutdLBfcsARyih0uCVYCFJVKGVi+K27JE3R2rrJMLkEzoPW9CZEqTgnYFWE/ZRWYILL78p9Dx6X+Ylk5hpsVo2OEP/1a0iu8CfqMLZ8OCC44WIhXHTcsVD0ahe8HYuJ/JPRZS3eDdZgcRnvu5StpVXpHeLGU/hYaeqKLySsfQsF61GBjamU7z8h33hMm/+r2y5JpThHfraWzsJXcM6O6PLpoDCy86GrTaUaAum49SFNmXE8psZW086qHXoHrS1kUp9mzFrMyg3EFmMbRi3rKNvhGQBKuAO4OsT6T0jkQr57czKgBKb0u9yFUBZyG7kghkgAASpHnnHSHcdaNZ+4dvcRGLckdFFejJFN/1nW851RycfeyuZn6fCLXzCkhtvCZQrQ30QLlIt7VwF1qmAqCboel99UoSBlUOPmhrgPacUwgD+sdce5+ILp4DdcefpTirNnmBGhD0+WcfBvD1p5B2eZkvHe9T7mLARkrhgAf+CpUTpoBL1vErhdWQY8gDAUmw8gAvl1Mx8BEFeoQZHI+xWRk9GKjOFWasUDFmlX5GF+CgfcPLBTN5zuBEILVulVhwwTEivupbJaCCiCsuBfNu+W4fr+Mtf39RrLz3WnBRiamtd2LGgs+Z00jzsMPNGk65BNb+4WFmJBPMz4F5+rHEdOgoGup2cy/yq8GIUDitC7/2XZBUxB2A+rOugdpjzsh6LrFv5ov1f3kGta5eUKoYktEh8BG3PAWV078HHl/myulDYNpyCkMMAUmwirCgJExKgfBUbZ1iqJBsmXWuiHDhz5vdICkrkILoqTYWBsqTj39Ad0ERpiW7lAgw0NOA2kvMPWo8/2S3WoHciGO8NrgbxvDyfQ5mqfY2o+WNlxTc+Ly8vEw4I53KhjQw1eMVrup6vtXMZ5h34ja8/b9vQeMjv+DOVUtI+6pP0tDGVKDH72CMvdIREyy3LLiqKS4kkWXHnsVGn39zTuQoMu9L+Pq0H4DbpQFKkQ6ZewNc96go32UfVqzCz/Jylgjki4AkWPkimOf55O6jgqIUIEmEi4LXiWwR6cIv+hvHIHZSjoeqqiqqjZX1G26eQ5SnSwQyQiCyYJaY97ODmAMzqSbe9hh0fPIe94ydxGILZkHnnE+U+JoVLLj9LkZk/myu6Qkod2JgFX5SnqDuOuBI3vGf/8f1WJxjxVzmqKphPJWEYKyj3/3eDApUo0pKpuruGU2iAAcR4YxV1kHdiRfydNNKgRmWfPzPf5PRdQ2ICXe6NiFisw6bBpSlWSaSgLWxhwzBMpfiivtFcI8DUA+rLCN8CrB8sguJQMYISIKVMVSFOZCCJIlw0VdXRoopZCrrWRUGf9lL7ggkGpeK5b+8ikUXzWbuMRNg6wf+xOdf8GPAWCrg6aTiTUZYatRknly/hkEqwao1Zt5/WoXKJv78YVh+52WskqWpCDkYpg474Fff1quUIURY0Xh1D92s3EdegDOppEJXHFkE485qzr2JjTjh3IwtViIZhyVXnigcVXV84m2Pm2QjsWKJMfuU/diY06/kzU/fw/2sfxHWAszQti7gol8K3/f245hZmDFetg1GNiwRyAIBSbCyAEseKhGQCAyMQKqp0fj29ouFf4fdlPAn77DE8kWKNxUHpEo8pHnAwwVzG2mTJFAthKgnCCjoxl0iLTxGOiMLTCeeoDpcPIAMbOARFf+IhK4bgOP1YKZktrUFddS0WnHvtSK+dCFUH3IMqz3yFD77lH35lNufgOUP3wqp1csUZuisfBAVcs52RcTxFxq+w09SyusbJMnKFjx5fNEQkASraNDLjiUCQxABFOKde/K+kGpZJ0Q0hBPkioZxWQKlFFCTCYPWhSWEKI46DkmHk1dog6OuYKfLL5LhTq45UCdv2s5864f/khVRmHfKAUYciWpg6nTRMedzxTNmHCSb1nD/NjsY4flfquVMDJo6g7nueuMnF+uVx53FvcGyjEh4rv3I8yQCViEgCZZVSMp2JALDHIH2f/8/YURC+uI7LlE9lTXo4kYFUIrmTka4mjYUn4OBQ0GWZdEH1duB6hdSIL1FTebVTLsO4MeaCo5eWY8JDLpy7HMYG3/13Sy2bCEEt9+Nii5mNWY91AHzTzuI1fzoBGh561WuLF8IqMvKw4oTyoAqMA4OopkXwETXH3kDqsZvJbOo8wVSnl8QBCTBKgjMshOJwNBFgOKDPv/+WBRYRAJVUW3o8YSDdK5cwSBPx+LgVxk4jZTlVoeQAYICvoMKZEVW7FqJCMouJBUHr1I3HU+7wwPbPPpX5t1qu7zGCYYOS647Q4hEjKdmfYjWwP8Js9o1p1JrV9/x+8J35d28sqYuLyxLbV5yPEMTAUmwhua6yllJBGxFgLLZVv76FhaZ+zlEFs8RQVQciPsqGQhggXgHD3nKuB7uFGjNAQ86CN2adZarnhNDK5ZAoVH8FN+KhaLyGLCvMT/opN3Fw5oTeWaMV+6+v5h834t5E0y9o018cdBk7kYrmRctd1gFxzJroK2bxeLG4b5XoXabaSRrI0mWxdjK5qxFQBIsa/GUrUkEhjwCIpkAkgZwRdrJLwUxxcE4ariZeXL4yKc6g1qgjHvGT9YjC+eoZUg4HDYQLBKHQy0sXuMqnQdtd6xVLWY3Yr1SI2oAT7m8fKfXv2aq158XIWh+82VYM/MqFjASebUz2DeoMX1v4b7kTl49asywxmGwr+NwGL8kWMNhleUcJQIWItD03EN64xN3qz4uhEfoCgabo9sqyV0oSk6aVFEs1BxDslW28z7fiY62rQWHnll2YDbDjKFUQ1J1Yh3C0ok/ipPI1cRtQaxejiWsGSipJCs77AQYd829eVuw5vxkD3Ct+oY5EORscBpqxxoN44TrlidZzfhJsvbqUFvcITYfSbCG2ILK6UgE7EYA462Eo6xSxNau5AGiDeiqSnINKhShkD4VhiJzIhoo0M5dPh+KXTHw6nGTfFk5tpAOQnU5uL+ECAdpeLUxLIGFhd21QCWMOOkCXnvESXm78qKL58Li845kZemopRhauR6Fasu49hGo3vNA5sYySYXqU/YjEcgFAUmwckFNniMRGEYIRJd8Db7J08yHWXzpgvScU/bXnBWVkNywDsvabM2STatRODTJhKGjCUsFLHvDfIkwC6N7zKUoEHDYEyvUjvFXXrSaufsppVOsJerEoHbHqHF63bFn8ZpDTzDV6vP9fHP9GZD6z/9jboztyretwXy+MXKCcN76FK8dO35Y4zCY13A4jV0SrOG02nKuEoFsEUCLzCd7jYQRR54qAB/u8W/mp51VtVrVYSfw2LxZUH/iecpXx+8Jemcz8+tpJFScJzEYiwo6kcMwjO5CNxqueksXZDuMvo5vQZmGSk3BYG9rLWP5jI2EUzsVB6Diutjhz59ZQq4gnYJP92yAGnKFWmwFzGeuxTjXuPohqN77YGm9Kgb4ss+sEZAEK2vI5AkSgeGDwNJbLxC13z8svfT+6x2YFQiYFsfKgmUsmtK5nohyVM4E98ixIrF2FQqroyZTgdTEKcC9U3VAhWp6HotuzSC5L+Sf5jhaBAfnyDHG9Bc+soRgiVgEvrn2NJH86kPuY8NPmqH7ajNGoGv69t/zurHjir7ew+cOIGeaDwKSYOWDnjxXIjCUEUBrzLI7LhYdsz8WycYVRGQUJ6ot+DCoishEJwZcBVAvM+QJciQUgq9YgqVg9LzjjTKFtB1U4VEZ9xTZRYii8hCvrAct1MowmJ9HgzVsxmtzLSUBsw7bFvztG0rKWpfpOll1nLjyAVG5zyHc4/FYiq1V45PtSAR6IyAJltwTEgGJQJ8I6C3rxaKrTqZSLJyrTsW/3c6QaFzMFNUJ3o71Kpa+2figQ0+gwH8XjFzRgEslizCq6yLu8UNgygyexCy/ac//l6u+gGUkgARG5xz7PebdsBJFKYZnDJZRO1I473qB144eaxmu8rKXCNiNgCRYdiMs2y8IApS91eUqMlpbW41wOOwYN850JQB+yZtyDqsw79T9If7tYvBNmyGw7h0r2/X7vP1ff1XQO4eZgSAqUCQhh2YtPYXccZVOFYlH8dyEMazjHBUMvvfhOmXJzefq46+4Q3FU1FhKNkOzPoSlV53MylLDM4tQXH6fqNz3UGm9svTqkY3ZjYAkWHYjLNu3HYF0Om1Eo1EIhUKK0+mEWCxGfSoNDQ0ilUrxYDBo6cPO9gkVsQO9rVks/9VVrOKAI2HZnVeQAoPi5IIldawriMHWVajYToHWLTqVGjSE6nTwcjCwwmBxCE4HZhJiQD33atnV9rMSYpK+itWMgIm3/pajlc82Mr/oomNBfPkucxXZJWoldpm0ZVTV656ZLyhVYyfI6zgTwOQxJYOAJFglsxRyILki0NHRAW1tbVQAlp79gALa9F2oWFB35MiRdFO27aGX65hL7bzQVx+BZ8xElmj8Viy46ChUruLKhGvugcYHb1LKUcMqjulxxuitmNq0AtwizZtTgrmcmhCaW9GwREwAq/AVY06dumGoTjfpcRWl/+45p5BsItnju72zEnAj2jIWIxqGOUdOh2A8NGyKOxO+/Mn3oHbUaCL78jouxkUm+8wZAUmwcoZOnlgKCJA7EC1XlLZNpIqT9QprlImysjIyvrBAIGDLw64U5m7lGL74wWSsUGyAHokQueIqklU9GWO+racDrFqqeFMx1oIJbJ6ADxzhEAthzUEq4uxBFos1cqhITlEefm06gMepMW+RrTohzQOjrpgJ1YccY5uUAqriw9zjd2eVIlkUrK3cb5m2JW55Cqp33ou5XK5hM+dMsZHHlT4CkmCV/hrJEW4BAXQPiubmZobfzZddn89H8Vem5QrdhfKmnMXu+XiXKnBW1wgtjaKhiTRPplPc61RFNKkrQY6MivSssL0k3jWiOloFkVTVOItrVUDVdAgowDC7sahr3ZwG2PWd5Yw77SMCa555AFqfvof5QC/qXLPYUnkdKn5ykRE89iwlUFY+LOabF1jy5JJEQBKsklwWOahsEYjH4yKZTJKrUJkwYYK8IWcBYGTeF8Y3N12A5IDx1OpVaC1AoUzUu0qqGg9yVPNEFyCmEKCLpstKVUSLVe9ptQAGuWsY5F6kGDAaTxplGlINE9i0Fz+0bd9RJuHcE/YAz5rlvJhzzWJb5XWoPnVX4bnqXlnQOS8U5cnFRkASrGKvgOzfMgRIfBKtVwwD21lNjbVZXJYNsgQbWvPsQ8ba5x9mjnA7w4Bt5kApAIoiQpsQEgbzP999ddGHUhD2JBgB17sF8wdrXZptxCaT5Yqiymj5qZex0Wdfa+s4Fl/2EzA+/feQD3IHl0coj7/N60eOshXPTNZWHiMRyAcBSbDyQU+eW1IIRCIRchfy8eNlnbJMF6b1X3+DFb+8nKWjIYMJwLQAEAYgt3K5BVMxaQBzBUUq4cA4K/o/0RpGdAalEYr+8EsaIKI44ipHcccS8ZWJife+iPFqO9ga70c1IRed9yNWPtSlGh5+A2omTqZYyqLvsUyvI3mcRKAvBCTBkvtiSCGAJEvHwHc+duzYoms0DQZgQ198AAsvPd5Q3V7FGW0HLwou6OgSjDmxKEsyblq0NGRWfofCFSRXqIiA/8NfUAZBkT8RlFAXLjcvU9B/WcRPlGtQdcZVrOHki20fx7zTfgDq4q+KHnNmF9xw1YOifI8DmNcvk1Pswli2WzgEJMEqHNayJ5sR6BYbTSQSgrKOSsWVZfO0825+/pmHQHzFEuFkBvcl4xuJUzOaiPzIqjwo0Z53JzY0EEGJBuH28jIuijI+2m9hoYAKOtOr6vmMv862nWCFvvoYll554pAUHDUOPcnw/eRCpWJEg+042rAdZZMSgc0QkARLboohgwAGuAtSC6ioqCjKA3ewAjn7qB2F3tIkjERacSlYX9DhsKRIcSHwCDk9Im0YvIIbRSkjEwJmsMp6nu5s49v+9u/MO2mq7eRg7gl7gXPlItazVFEhsLazD2PUROG87WlZCsdOkGXbBUdAEqyCQy47tAsB1MOC9vZ2hhpYUF5eLklWhkAvveV80fyPP2M+HvCgCsKlaoOGYNEUI96g0LkCwWRYKWStPhC6gfIMfOKldxie7XbW/NvuaDu5in0zH74+/UBBEiTB1P+sjRkudckexp/5EOoaGkwtu5IdpByYRCBLBCTByhIweXhJIwDLli1jqH0JGIMlCVaGSwWppGh85HZoeukJjuHivFLL7iFHpWIS+B+vhloJRXpAxrzlEI2GeC3WJSzUBwtcQ8RfJrZ76p/cNWJMQfbbkqtOFp2fvMt8RhyzCUvTdZst/nDn81C1/c5STDRb4OTxJY+AJFglv0RygFkgACQ8unr1aj5mzBhOpXKyOHfYHrrinuvE+r/+nrkRAZcwBVvJ/dQnYdApsByD3Z3adw/3tOYSnYbgPox8R2ddQUhGfwsVcnoF6aEGuV6wcbSjgvs2v32deSdsXZC99u0vLoHY319gRGaHwoY1TrpCVBx1GvPJeqFDYTnlHHohIAmW3BJDDgESHJWlNTJbViMagVlHTEtDMqlh8WYs5KijaKfCqhx9W7Eo8D2IWg4u7TsCth6rQHvKKpVgIlT0Bz7JobYzlVUXUEIihozT84Nj+cSfP1qQ+bd/8Bas+Pm5LJiOFaS/zHZRbkfp0/cyvJf/SqkaMXLQzyU3BORZQx0BSbCG+grL+UkEtoCASMZhwflHidiiOdxlpJgHjX5IsDZagIi0kOOPmkigZHkYC+Z0l8fRHU6jPZLg5ZpAnQTUF8dj1S7iVQzQkyjVlUAxifIC6mK1cU24x05m2z3zdmGsZqga//H3aqDWNbjdg8Ib1J33v6LUTJhUGNyKsSFln8MeAUmwhv0WkAAMZwSann1QhGZ/ApFFczmE2jEbT2dJlLlKKxq6/9wMjLQoN5KcKmd3qm7UHI2DB7WnDD0JelrnWHuPgaIyIxHnFRqH/lyLhcA4jMKjmqZyL34Voj/qo8Phhsn3vQT+aTsXhCgsv+UCIzLrA+5pW1e0eLd8sTWcbqE98Q6vb5ByDPliKc8vbQQkwSrt9ZGjkwjYisDsY3YVyQ1roWrPg3jnR2+zdCrJgzt8jwV32Rc6PvwHj32zAIxUiqsONFOhCKkLdJF2ehSRiOkipauu2jpmxGKsIh0t+gO/TTARQHJVyMLPEa5C7fk3s/rjzrad1KXWr4EFZx8KrpY13ImFIW3dGDY1nuaqcD77X14/YsSgHL9NsMhmhygCkmAN0YWV05IIDITAp3uPBkjGYMwFN8Gqp+9n5Tvtw8ZcfLOy/tXfs+a//oH59CSWxQGWEozFNTc4IA0BDiqW3oMQUi0lFQM3ki5yKDqLVGw5aQgR42hBwwR/jLuHctXM9C/Yw5uyJ7XdfsAm3/2c7X0uvOhoEf/6C+ZPxwdlwWcdEyIcT7+n1NfXD7Q15d8lAkMCAUmwhsQyyklIBLJDANIp0fnZ+1C+54Hq0lsv1Jv//idOtd+0QACc6O5z98gIxOqEgkiWqytzMEXyBA4PMKxaWMn0wuki9DHFVlCEB6kNxrVjgerCW3WSqmb4jzqDjb7wFttx+Oz7Y0HRUwJFVW3vK7vdNPDRKdUpXE+9S25BOth2MjrwiOQREgH7EZAEy36MZQ8SgZJF4PMDtwK9s0UoGEvl19Nor/rus6XyOO0U68S5iKcNFYOti/qwDKFsBHe7eZAXvh4hKsgLts2ObMpv37A9/qrljZdEy7P3Q2LNSu6DNJaCHDxB7gnFITxPv8vrRkgh0ZK9EciB2YKAJFi2wCoblQhsjkDbO/9PJJoaWcNJF9n+QM4U/3X/92Sy4903eXTZIocjEIRY43Je5tKEU08NbCUhSawiF30md2U7lqA2BUYL6BrsxjehOoRrj4P5xNt/azvRXHzlSWB88R5gtmfJ7J+B9lkcyZXvqf/wGiRXuFVsx2ig8ci/SwQKiYAkWIVEW/Y1LBHQQx2w4fUXRdNffsdHn309rz3kuJJ50Kx88GZ9/Z+fUlD+nqleHwTDLfgYVHhCN7BkTvGU2bPZKK2gCj/GXrlxvNmcZ8WxZsFntx8m3PUsD87Yw/b+55+4t1CXL0Ah2NK3YMX8leD79d8YkSsS/aVaoT6fjxTbBw1BtGKPY4nPGAAAIABJREFUyDaGLwKSYA3ftZczLwACRiwCjb+dKUS0k8VWfMO3ue8FrpVV2v4gznRqidXLxZzjvie4guJRGrIUXQdupLnhcLGgkWSOIgWvZzp+Oi7MFIHj5RVMLziuUa4ZcQO4d+wkXrn/j6DhtMtsIQ96yzqx6PozQF2xmDnjYZWIHcb3A8qOYXGjwgX1Z7ouUU8ZBB59ndU0jDQtV1gj1PQ+ezwe5kaXbqbtyOMkAoMZAUmwBvPqybGXNAJrnr3PAANYZOEsJfzNPAwKB7bNvX8E/5QdBna/FWhmRrgTvjpmF0i3tzKf2wHRpKEoGseQdk2pYGmSD+3zYRgjCxc+OPv7e4GGb3aDYVjQqToZlfemcoiF7JuIDjEHHf8b15zQcOGtXPOXQWLZIhh53g2WrXNi1XIx95R9Bei6WilSrJM7AGcK5UVOMiCsqRYlzh+cXfmbyZpRwnvvS7yqbgRZrpTOzk7A7yKRSHAsxM4dDkdB16iQ+0H2JRHoiYAkWHI/SARsQGDdK8+K9S8+ygK7HciiC78SaLVS0HqlMAqMLjH3zmf7jgc90m6oHh/nhtCdIqnGdabUurVNrDH0II2CAgw12xNpnQgNdxZRub3nsrUyzfAwg/scm47ZhqXtt0kietGyGqakU0zXUzD1iTch1bqBl+28d95WrcTKpcbcnx3ARTTGNJ+P6/GI0HxB5kSZV18qWjDCQnwyYZC6P8OsTU7vDAznDJ7xk3nnVx8zp8fHRMNYo+6u51SsC8qcTicEMDO1tbVVwSxVqK6uzhuLQq6p7EsikA8CkmDlg548VyLQDwKrn7xHNL/5J6ajSKerZoSo2GUfNvr8myyzaFgJ/NenHiDC82YZzsoqBdJJZsTjijvgh0AyZj4MW3WGtQe5SCou7hox0sD6hapJHNA8VyoEq10oGDPGuK+AKu59rQGRLHLbxQ0DvIefzIh0+CdNhUm/+N2WiAVZd8h1NiD5SG1YKyKL5hnNf3mapRNRpre3KqylSfEkwgyNpQzVKmyx4sUVzRDJJMfsURbzlTHVjXQ2HmWBbWawKY++snHcoS8+gHTrBqg66GjTdamjyzkejxPBIkMfr6ysNOVArNy/si2JQKkiIAlWqa6MHNegR2Du2YcK0bIO684kIbjv4eqEq35Vkg8WEhwNTJ1uRL7+TPELLPaMd4V29BRSzUGyWLQAF5rHzxmWxtFRmNTHgHmxJk4pLVAHSke4MYzMg8HUJTEuxG1D2mBbXXt/+ptfXaHu9uH6fsk1Bn8b4XCYU4HympoaMyC8xxxMYtLXnOadeQhg3JweXTRXEbEY1zBJQdEcSlkyzCm7Ml93aVJ1GLqK2mhojYvqggd23Y91fvkBZ7rBxl5zt6g/6lQV6yXhGAZ0+Yl169Yh9xRqeTlKwcqPRGCYICAJ1jBZaDnNwiKw6ql7ROirj7noxDf3aJjXn3sDqzn42NJ4+PeCYuF5R+jxVY0Moh1quR7n7UwT5PkLYA3CiMMt4vGkUs4x/AfPi2Bd5xpU9SwsmgP31sZUCJCifBEyCfsbHelktQvOVa+fjfzZxUbDSZdovY9tbGw08MPJlYYuNcKVB4NBgZYeFa1aZNmCTUiJrgumfecGXXDu4YYejYr4ym9wQUAoLi/TQm2KjhY0ZDOsHA/LNUkhiWMPA+r4oyUOA+1YYIddxVa/fFp1VNXyyLwvwb/dTlntgVQqJdasWYND13hFRYWUbBh4S8sjhgACkmANgUWUUyg9BD47YhoEUYwzzDjGnqgw5Z7nuXfiNlk9lAo1KyMSgs8PnMQq9zwI4v/9B0N3EPOINKD4KE+XVYHa2cJ8QlfCaBbRVQevVETJzaNFcKh0otoESkwUCrdM+gmrLnBP21WMPPMK7t9u102sfug+E0iwGAZ9Y2geEhn8oJWHLFnGiBEjFAqfb2lpYbW1teZ5s47cEeqPOV1UHXAE19ubRWzBXFj3+gtafO1KwztuMv77C5WsjMi20E/pUCuUzMVX4y6vcMTCkFRdSkpzMq2qGhQkhv6pOwvsU/FO3tYSi2UymYSmpiaGpHETyxzNlXCQWlmZ7Cp5zGBBQBKswbJScpyDDoFFV50s9HAHwww9MePljzezXpTahLB8Dsw9cS+o2OtgaPrzMwqkEmz02dcYKEaq+DvbWIdg3IV3jECJuQcp+L5T0aASKQBaWywhAlatDRIm6HD6mOJyw9hLb4eqHxy90UVGVh3KsIuRe0/TyDWIMwGBtfo0/M57k410y3qh+gOALl2uBsr4qFMuSifWrlEmXH+PSjpr395+MQuiXzCqOMCF2ZR+pm8RC8KNskCjDi9Un3yx6PjwbR7YaU9W86OTuHv0BFuJKhJHrCG+iWAqJkjqHIPgbe3XqnWV7UgEMkFAEqxMUJLHSARyRGDumQejk4ixaU++VVIP/t7TaXrxN0b7h29Dw4kXqivuuVYk163hnrFbgXf8ZBb+7D+KPx5mUcwe86mYRFhiZVqodI/H5WRYk7AkMY46nCIVjWKpbK5MuO4+VvujkzchEVF08yHZ4B0dHYLirzDYXUdrjoKutM1JOVq6kIltRkKa/vioaPr1zeDGKPeQwRhatCC5tpGrRlqUqWxjO2kkVUm0UCYRKozZQk2tCLj3OZRPuvPJohEbnDvuLCAhUtNVilpZJbmOOd4C5GnDGAFJsIbx4sup24/A7FP3F54JW/Mpt/6maA+wTGZJOksLLzhKiEgHT8diinfiFEiuXgEut0fxxToKPnYKrieX2UBj79RcAtCtVoEZhAMdW9S/oymrDYmPgS7M732wps+xkkWrubmZ4XfW0NAA6CrMOCCcqgUsueKngN+ZHosKUuOPr1+t+FGDNaJzxet0sLTTzYWhI8E7SYw840pl6c/PxQSMNNvmidcLTmgw6F2gW5R5vV4ilGL9+vXK6NGjGcVpoeUOSC+rV7B/UZdPdi4RyAUBSbByQU2eIxHIEIFZ6HKrRoXvMWddU/CHWIZD3HjYN9edDu3v/l34t9+FoRwAd7SsY25mmONOYNQ0ymIVZA7kuoph7Jc/1NolXbn5TOIoYx5FOVRHeQUrT30nJ1Hqn46ULjArD+qPO5OPufh2W8f81Y93NGDtCq74AmC4vSzdsoFPf+Vzvv4vz8LYy+zte6B1iEQiEAqFiFyZZLLri4gWWa8YuU3JVSjjsQZCUv691BGQBKvUV0iOb1Aj0Pb+m8K/9Q7MWdtg6wM1X5AWXXiM4d1me9b04m+VUedem17z2C8dGGqFNAalGbCQjhcLQHsxaT/ffgY6n4KQIoFqkehoVdxujwjq8c36RKFLEdccSP4A6w+iXzADS9dA/dr+d5xXDF1zCaxw499hd2XrB1+2bT9EF82B+ecczkQiBiNPOAeqjvgp8261ve1r1xeGSJ6A4sswsN3MkkSrlGmhQvHRzfSw6FgMgidxUpGN9c72tZMdSARyREASrByBk6dJBIYSArN/vKOIN63mlXvsl6o74mS25PaLNY5K7SKeADcFTPPvLFl2fdDNJ2IYXuRDVtdicIOhzADpOKFq0mb9hnSUJMB0/wBJiQ+SDzJV0aYDVqT28Ek/fwQqv3+YrXhGl3wN3glbsww0qmxBkFy8RKpw2t2WKu73+3FZ0eyIHyk2agvsstESQ0ASrBJbEDkciUAxEJh12FThHDkRInM/VdDtBvXHn8s2PPsA96TigOLoPI3ZcE6bS/y0m8QJJQtQakDBUsZBlA1Ha8dmRASJCrgdGvMhAysGVrn0GXZ5DKWijuuxiNju2X8pjooaWwlWLmPseY7e1ixa33kNpR++Usb//GGl9R//J6oOPiarwtIoQQGkeYUq7oy+yxqE+a6KPH+wISAJ1mBbMTleiYANCMw77UCRXLOSYxkcQIrDQHUwD5bNoVI4HUwVIp0SDsYUL3Ia5Fm2kAPKJQs7XEzF0iqk4FSBqqF9TZWEUL2o8eQuIVHRLS1Jp+aG8Tc9LBZff6YR3HF3dZtHXimKu67fMWJm4toXHgNHeSUPztiDuUaN44su/DGEZn0E3Olmioq6aD4v61y7mtccciwbceqlzDdl2oDkFgPXgbStMLZqwGNt2NKySYlA0RGQBKvoSyAHIBEoPgLrsTh186O3sUg4xFERHRg+WFNV9ZBavwr/gZqXqFlEQceVGlYX7sOqZNUMWkET3OMBd6STe/sJqm8FFYIoPODE8VjVr13tdKLQ6LgbHhBr/vgbPuGqmYZ36gzkqaX1odqBXx02DVxOB0/h0DgSKkVVwR9pN9M4yanXXXYnjmKzSW+QadX1rOG0y1jN4T/tdw3Wffa+gNFbccoILK0Zy9FIBAqDgCRYhcFZ9iIRKGkEogu/NOafcwQLOpBdxWPQiUVn3HUjILluNcXxQBWzP8CdAIoyDbz7Hiai776OQpl9x31hbUSocKC4U4kGtyd1Q8QcbiQnhqg79QoWXTibV+53BFQfcmxJWK4iC76C9vfeYNF5X7Jk00oWX7uK+dAt7A21mBZDyuIkUrWlMjtU1DpBAqqV1ZCKx7ijvJo5guXMPWkqc1TVsdAHb4ESKAPPFfcoNfX1kmCV9NUvB2cXApJg2YWsbHfIItDx2TuifNf9bXGTFQu0pbecZzS/8TLDqCcs12KgEjgDKKtmejSMHiIHLzfiLKkz8DjscQ92z5se7pGKWuadMJWpCz4DJRnfDOdmLIuD9RBxrAPrZBULz7DTK+LhTqF6AwwZCFcdLj75gZd4YPtdi042Pt8LNbZScSSoDEsLfafOisbAnMaFQesCQ/exUiWgYxkrIuJ30+IFaOkcN4l5bnuaVY+d0K/cRrHWR/YrESgEApJgFQJl2ceQQmDpbRcYqj/Ix110C/v6omNACwSVqff/KacHVKkA0/jYnWLtsw8yz/jJoKJuUnzFN8qU+543Ft90NufJhKJHIxikrEH5AOVX8p0PZZ+FK+owZunX8O2NZynlycgmuKLlRGBMGK9xET0o7Q+SLEhi7BrWgGGgp8VuH20omnuw+bUXIL5qGUsuW8TCcz9j/lALozI5diGobLOjwa9+iFePGiP1rOwCWbZb8ghIglXySyQHWCoIGNEwoFvFiDWt4CqqYnd88i5LdrSwqTOfxehv/6C2aEXmzxJfn34Q1wIB2PbJf2CJnClq04uPG0ZnO1vz3K8VrD8ILmOT2nG2LEuUq1BxwoVYs+/HbNG5h3FvMspiWCvPn0YrEBKCJGpgRbFUTJVj83Ixtgwoi0YN8pvhLsDQsY17IYxFlD1TdzbGXPFL1T1qfFH2yJqn7oX1+KXpSSoEbdbN0exMEKgdBcrMP7G6MWNtI3BZLIs8VCJQNAQkwSoa9LLjwYQAGDrMv+AoFl+zgmlVtWLKLY/yZQ/cyLyjx7MJ19xblAen1fg1/eFhUX/cWezLI3dgE6++V6Rb1/LVT9yjBBOhje440nPCJMK850uyDx1CYV63B7zpmOlCCnOnSCTifMJND4naI09WW//+klj3l6d5zWEnQONDNwm/nlKwlh5LOZ1YGsc+60uuuHaiepeuaLyK6+Qyg6jmYgKtgVvNfM7wb7eT/cW+MRuw4/P3oHy3Td3Xc47aEVxrVzDkpAUhPPzSu0X5D44iZfaC9JfresnzJAJ2IyAJlt0Iy/aHBAJYOgbmnX8kc4DBXNN2E6G5n7CtbvmN4Rs3SdXKq0sieNkKoFPrVoklN54DWnklxBbPVbxt6zg546IYHBUXjHsxzIbEQK3oK+oJCN0TYI71qzEGiPEYxi0Ftt8FRl14i+Lfenuzj3lnHqxX7HEwX/v03YoGBnAK8MFst2CByEI282znuDtQSLPMSEGiegTzz9gd4iu/VdByBZNue9wSzPobT8fH/xJrnrib6WuWsdqTLuIjfnYZX3LFiYZWXcs63v87d7e3cBclXdodt1ZVB8q9r7C60WMkucpm88hjhyQCkmANyWWVk7IagdiKJcY3N5+NFXRjGLScAF1RmX+bGTDlrmeGDLkizDo++hcsueZnbNItj4oVD1zP0+2tgDFEpoXJp3DwWFSPkNL9E04PqznoaGPDO6+pZTvtxcZccitzj56wyYM53bZBLL74GOZas5S3pQAVuTAAH00xPlQ/tXqN821vQ8pgqDAvVEwU0BrGivpjzmB1x5xu6/5Y9egvRNMLj6HLT2WeZARzPxUlhLFf4+94CgPOBSy76wpee8TJxprfP6DWMJSSt8D6uCWc4JKZouIHR6PShqfk1iff9ZXnSwSyRUASrGwRk8cPSwQwQBjmXXgUNBx3JossnM0Up0tsdetj9rt9Cow2Pqyh6aGbmO72sbJ0nIUFA3TL8Wo0Y+WaadZ7CiHFIYLfP5yNuuAm7hoxesAH8exjdgZvy1qWwGS1FKq8lyO5smosVsFLLs9YoArqTjgPVj95t7LdU/8Q3olTbSVXNPam534t2t79O0+tawRf23ozTo1+36a6YetHXoXADrsqX+w7FoKJsK1B7dSnUV6tO+9+WamdsJWt1jqr1ky2IxGwGwFJsOxGWLY/NBDAmJpFl/9UxDesUcp22kPE1zQq297/4oDkYLBNfumtF0DirZeZp0cQdMowBKozWJJqH0kbwvAEmXvi1mzqU29m9CBefvfVEHv9j5uMqRRwpYzHhIqOS0+Q68kYlO1+EDhHjmWjz73edmLVe/6rHrsT2p+515ReSHrLGKBQ7Ha//zc460cqs4+aIcTqFdyB7t3+xFutwFPfeX/hvegXvAozB61oT7YhERjsCEiCNdhXUI6/oAhQLFbrf/4ugjvuxnxbTSv4g9TuyTY+eLMIvfIU82C4ttV9pTDLrlNwNuqsK2HU2ddi1FVmQddt778JjXdczIKYSWj1mPJpDz1w0IIWvok/f5QrLjer3PsQpne2YfxaleXYDTTO+IolsOi8I5lr9AQ28swroawr0D2xcing2GDOiXtzp5GmbEzbxmb88GRRds4NPBAIlNQ6DYSd/LtEwC4EJMGyC1nZ7qBAoPGRWwy1vIaPPPF89IGpHPWKAJXLeXTxXNH28b95umU9S2IQNtboY0YszNIoWxCYsgNMmfmMbQ+qYgKnd7bDrEOnQhXvW0U9n7F1uP2GHo3ynf+5hKmBsozxM8Kd8OUR27FqjuysSJ8OrJOY1g2zd65pzOULgOZ2Mc/0PWDctfcpihvD/4v4Qd0yCH/5X0g0reLR+V+yyn1+CGufewj3awcbe8WdbM2DN/IykbJ1jOlTroZqzEL1eouLRRGXQXYtEdgEAUmw5IYY0ghQnTVHVW2fD5aWt18Rax//JVex2l4as9mCM3YXXnTxJNavUTo/fZc5op1oZEGV6261a/xZR7eQPnIi3/aRV219WBVzUdb/4WGj6bE7sCYhqTpZ8+nUPIBym8au7zbmFLfWHYfVXRPPmlFl3gqq2wuUDAUdVx3FylkSHW4Trp4J1UecXHQrZus//wLLbr8YCys7uYp7FksIsZS/jAmXB9KhTlax90Gs9d+v8RoVUzAztBpmjkyPI+98Hiqnf4+5XK4he23khIs8adgiIAnWsF36oT/xxidmQvsHb7Gt7/kDc9WP2uymv/4vzxqtLzwMLjDUdjROaHg16MC53+UAdz8usnjaAPd+R7Dxl905pB8iqx+/S6x/+QkexMw0ir7KZ7fEOMYp1Y8VzopqNvWJ13IiJI33XGW0vfa8YC6PGsDSMxTlns+Ycjm3JY3UiiTAMGMP0mmo/P6hbKs7n7SMhGYzpsTq5fD1yfuy0efdCKsfvY1XGInN8KB4t1Sgks945Qu24r7rWPyff2ZeGwVG4aHXoXbKtkzTSl9lPxus5bESgVwRkAQrV+TkeSWLQGj2x7D0zsuYBzWrDJRTqDv7OlaDwoe9B9z2zt/E2t/NZP50QkH9IiBpJdSx3GK2XBgPbLj8Ll61z6EFf8AXGvDoojkw/5zDmR/vErmquKcQ1/ToKWzirY8K3zbTcyJXNO9P9qgDzecDDXWWeOt67kaSRYH3BccEyWIsmWTjr7tP1B5xUk7zWfP0vcK71bZoWfphXuSs9a/PG8t/dTmj8kW96zKmy2sEG7c11PzoJF51yHEKFXhedO6PoMKIbewzKhThEDpzWiG9gZZdft+rULv9TqQEkde8Cr2msj+JgF0ISIJlF7Ky3aIg0PbeG8aqx27jgVTSTOWPBKrE2CtnssB2O29y0w/N/QxW/3am0FpXc6eezuiBEHX6wLfr99m4IW696r1wiy89ARKLPgc11MmRfzLkTOBBbqOi5tJAi7wB/Wq7f7LBZK0DHdvf30U8BiikCd+iphOVK9JcbrpvsUqWNotT59purue1K06M26uG6X/5PCd3p4hFxPr/expGnHpJTgSte9yf7d0gKtMoXtGrpmAMJVn9hxzPxt/08CbYrPn1LaiM/wz3o1UyjpmhFceewzo+fYe71izjqB2bN47pn14mKo47iweCZXm3levayPMkAqWEgCRYpbQacix5IbD8riuMlk/+w9zooghwXQlzVeiqg+3wzL+Z4vFuJAOplnWoyn4ERgQZgCYrXqYIqh+3xYdCJ+oK1aPGUd1RPxuQVOQ1iRI9ecOfnzFC8z9XuKJC8+svskoVQMVPX8NFl6BhIMEFfzmfMPMZVrbLPpY8cCNzPjXmn38kdwcwWD6V1ioYRUQV+IPMrlNRjbozruMNJ1+YF0HKd+TfXnc6xD75F6N6jVHcyhQbBj4/VBxyLB973QN9YhP66iNYPvMKcNeO4lMe/j8+5+idsIzOcuawoPCzXlknnPe/yutGDaxtlu/c5fkSgcGAgCRYg2GV5BgHRKDp5SeM1hcfE/F0WvNiMJUD3X0RxcHKdtybTbz+flMls2cjCy49TmiNixmpbneLM/bVCQlItqcMvu0DfwLfVtsV/oE+4MwLd0B4/pdi/pk/ZAKrGiuqptRobDOyiaUKBcYqoaI4umZPv4KNOvc6ywjpnGN2FOr6NSyhOZkTfWJ+ZhR8PSjJoQMU0IKVfMfX5ha8/96rvfbZB4GKOVfscwjzT9+NY1keVr77AVseF71YYMFsIxKCLw6cxKqV/+GYNgwdXeXk5ctp3WDmS1C9/c7MifUiC7czZU8SgdJEQBKs0lwXOaosEWj771tixf3XMT/mqlEschIz+pWyGjb9D+9s9qBYctNZQsz7lCxdW3yIJBRNpIJVfPsn/yEfFrgeoc/fF0uuOwPD1AQXyRRWhVENI51WuaZilWPd/HJ4vDDhxgcZRzdexT4/tBS3yLwvYd2fHhcd77+B5EpwLAtjafuZbrl2zQ0Tb/8tlO9+YE4kJNN+Mjmu5R//J5bedgHf7eMNWWPR+q+/weo7L2HoMuRYahLCigMDqRS0hBkC/cC8UoGsLXTpvY8QwQtv4+XVNVmPJ5P5ymMkAoMJAUmwBtNqybH2i0BkyVyx6OpTeBU+6zck0szh9fHpz7+PApCb1kRLt7eQ8CL76oQ9odq5+Vu6gbEp+PLOjfJawSdOVSbe8KB8UPRCPd26Hprf/DOEv/oYsH6gonr8TPX6yA3LuGpvBtnnB00SqEnGax3IbfLMbsz1copgoHvVaVewkademvXeIE2vb289H/RomE+44UHmHjMx6zZ6jvuro3eBwHY7waTbsy8mvfT60yH+71ch7fCwtNC53+kADxNKB5pt8d0D4ilDcWKBbSysnTGRRIImlOc+4fUjRuQ1r1zXRp4nESglBCTBKqXVkGPJGQFIJsTyh37O2j9+m3PgwlE3gk/5xe+4s7Zh440+jqrWy++5GlLtLSwd6UT/liKqHHyTQOX2ZBoMep6oCky4+HbUEWrndT8ennFXOS+GjSeGZn0oll1/Gg+mYgV/gIdQaVTnaLDzeBgrq+LT//xZxmOYfeyu8P/Zuw44uarye++bXrfXdNIpIUBoAiIgKE3+VKV3KVJUBEGlSRFEEZCi0kRAkCIdBEGkSE8IpFBCetu+s9Pbu9//fC/ZkGy2TN2d3bzhtyTZee+Wc++8e+Yr5xt7zi9hZb1MS4cCevW3j9C2uuL2jIlLr5CmUuqT4/eW2z/2Tsbj2LidOQdN11OBDpTVdAh/OiF6BstzKaCwsIh4KiXKUGQbNbYzGi9ddb9evuM3JARHM7q+iNvFbNpEYEgRMAnWkMJvdl4oBFbccbXq+u9zKMLskpUHfl80nHDepocODoiPjpgl4Ncin54QcHCJJCQXXBBy6OkqjApNj+NgSacSYswPzhENx56dtaukUPMy29kUgeDst9WyK88U3khwSA7vlkRauSdNExN/dbv0TNkuI2LzyTG7kWPtMorb7YJ9cY6tdxTT7ny2KHtKRSOkwXo70L7h6z499hvkbF87oKuV3YdBJcmFz4OjH0kHVV6trDf+A59Bp6xsHMVJEEOyRgPN3XzfRGCwEDAJ1mAhbfZTdAS++sXpyjlpuhh92s+MB7uKhJRKJoW1Yl1tOBYebXvpUVUJ01W3e4lQUG6zVH98c++02GnMqT8T1QceY9yLGC/qeP05lCJZJTUbDkq7TWg2h7DXNeLvLmGB21GDJWDUsedAksAy4AFXdDCGaQfJZJK6uroEXLVUX1/f6wH95c9PovS7/xbOIYjBikqLHk6mxMy/vwX33qQBSdKin59MqTlvCjvISchTIWqPPFWMOu1nBd0f0a8WUPOT94qWZ/8u6g87To275OYBx0WpJH2w91hRYxMZjYWtWW1JhYD4vssV6ZfeQdV7HiCcTmdGbQ7TLWoO20QgYwRMgpUxVOaFpYYAayJ9cekpFFuzTKIWnBh1/I9U7UE/sHTXEwShUu2vPy93eORt44H/ycn7KV+4DcrkfWdIIfxEdSaQ/o9PxugTf0LJ1tVa26tPC4fNJpzpBBLh4YFEaR38KVDnd11qPP8Tf4cYPFH9WDHjzy+Y39yz3CzBYJDwAwARQo/MzcbGRmGzcaDV5i+2vsw5dDuqZPXyQY7DiqXTSh8zUcxQfy3lAAAgAElEQVR48C0WAuuXSKz5223U8difhTsSMILIwxV1YoenPy4Y+Wh55kFqeuh2ke5oFQ5INSBcipzfOUpOuurOjPr4YM9GqtJ0hjCj62HxZUuWqFovjxEUkEHBnnfCceqoqiXrH57S6seMy6itLLeHebmJwLBEwCRYw3LZzEF3IxBfsUh9dtEJUk8l1Pb3viJRd1DrePtfavHvLpONR5+p1j72Z23WM5/IyKL59Pllp1A6FpOVdgviSXp3X7TG06RZNNbSFDanW3Mko8IJPtYzPqWvFQghALrx3CtF1T6HmAdNhtu0tbVVpRDn4/F4ZCKRIFhAhN/v75ekfnLMruRqXgn9sszIQYZDGfCysM2uqo44QzWefrFFovZfXzd0ffQWLfnV6aIsETGuSWNDxerGiO0fez/vfZEOdtL8E/cmLRySvD831rDqclfQVlfdKcp23WfAfmZ/eyL5k4iyypBg8TzCZEGVoITSoXvCXzrsKiXi+IJh+/55qvyI0zSfz4eaiL0T4wHBNS8wERhhCJgEa4Qt6JY4nS8uPyNZtdt+svrgY20QaaKVD9wqul75px4LBSwwV9Hkn9+sIosXio4XH9XscePAUw5r7yKZLbEE2RCn5cWpk0spFngcKQR5iBn3/3vAA25LXKuecw4EAgS3oPB6vQZeTLDwI+Ae7Be/uUfMIkfbSmVn5pujZlMu+CNsT0X81XLaHU/3mwG48KxDSPt8tkCiqjGPJHyelh33FpNv+ceA7ruBxrX6/pup44GbhccoPb35iwtrN571C6o75sx+SepciIy6W5mkZid3EU3ryo5bcN/X7bu8pI48S9n2OkTWjB1nWnAHWkTz/S0CAZNgbRHLPHIn2fbKk2r5n3+j1x92smXUSedrSINXs4/dQ3P6/OSMRUTMgYqEOAd803cQ4fkfcuagSCVishpf+4uBSoew0Na3PiGco8YXpf1ijHmo2oTVitauXSuqq6s3YMWxV52dnWLs2LF944drmMAEF86RPguCr62DF0ydAoFOjJ4kZkACpD/cFp7xXZJffiIcG8WJJW025TnyLDHmrMvyIiCfICPR2bRcIKuvzzFEXH4addGNVLn/4X32Ne/4b5IdYruFUHE3sADJEjc9ISpGjxMOh8Pc/0P1wTL7LRkETIJVMkthDiQXBOaffSghBkWfcuMDFveEqdII4oHLgws+L77xYmFPRCjl9ovKfQ4WKhahlpeflHa7i/yUYrmrgh4CIatDNZ5zuaja++C8DtBccBiO96xYsYLKy8uFFaWNNh5/c3MzjRs3josGCw54D4fDTMI2ObTjKxerNX+9mUJvv6L5BlGyIWBz09Tb/yk4g7D930+p5X+8Uu747OaK7vNP/TZZlyyEBWvdHmMXYaSiFjFYc/Pac6m2Zpp75CzEQaUGbAdjVdPuela6+6hAsPDMA0nCyubI0oI10F5Tl9+rqmbuQg63J29r3UB9me+bCJQyAibBKuXVMcc2IAJfXHKiSn4xV9ScdrGsP+ykTQ6dzy8+HlaETyGhSDKtELaObD/pr1SazSodiN+xF9DywUFbnZDU2unJjwY8+Aac1BZwQXt7O8HbZsRd9ZwuSBUTL8NVCHKFLE8pR40atRlp5SSH2QdOF9UWGhTMU2ms8ozdxLQ7njLGMvu702Ah+j+acNENm43tq8tOU+n/vcglgzTOVG1XFrHLm6vyHmfzUw9Q8x1XCW8qNmBbYWGlmrN+IRqOO3ezazkR5NOjdhGu9tVZuwgH2p6031HKddrPRXnluuxd82UisKUiYBKsLXXlR8i8VSJOs4+eRQ1HnSlH91DWhhVLfXn1j5DhVIfQrCQlWpvxwCdltVhFOeRF+8smzBaeaDpNngOOEePOvXzAgy/btof79XD5QS0jKZlQwQUo0iipAxFKQtzV5qRpUxchkyzFQdNsbuwNh0+P2Z0czcvg5iqOy7dnn+0gLTs8NUd0ffSm+Oqa8yHX8D/hGLV55lzTE/dS6x1XCxdKN3VKm5j5xIcCCRh5742FPzyYtM8+2mAZ629vJJFVmJ6yvdj2vlc26Te88GNacMZ3RSU+A9kEuGe6D9X5N6iKfQ6VLtemVRQyvd+8zkRgpCBgEqyRspJb6DxaX3xUucdOUul4TCubtdeGA5v0NHW8+S/lHj9ZuiZM1T5EWr/F5dFFNIywaJJ+GyoVFzA4OmBx0JTr7hPuSVvnfYiOpKVEjBUBZmI3IMMN8UnD9bce+s2w4qD3srKyXi1bveGy8i+/ocBDtwnPIGliRe0uVX/BtWLZLb+UVl8ZzfznnF6tNKn2Fvr0+D0QsJWUU299XPhm7JL/vgD5fH/vsVSjsYxIBu5tuMsjFXWkVdbLUWddKsp321c2/+PPavW9N8ly1B8s2j679Xmq3mrKZq7fovVnNmwiUKIImASrRBfGHFZmCHxw8NZq1pOzSXO6Nov3mHvyvjrkqeSMu18Qne/8h1bcfrlMJ1FzzUIIjO6/0HNmva+7CklVFPFViu3/9nrxDq1sBlQi1/bMEBxoWLBsKbgEJTSwMsYx+PE7tOTSk8Vglc7hGKyq7x5Fbc8/IhtOv1g0Hv+jXsfKBP+9vUaJiRffKGoPPyXj+fSH0RcXHEX02YdkTyaycr0lsD8TnnJhbxhNetMq6YkFCzKeXsfKge5/fFHUjxpdvD4G2kjm+yYCJYKASbBKZCHMYeSAAAe04yAT1t51d5Kta5WKx4RzzFbawvOO1ONrl0ovpBE5dT6S1omTsJwFiMMKk0ZVx54rGo463TxU1i9jPB5XIFgD6lltvOrRaJQFw0VNTU1WOC487QBlWzwP5SP7FpDNYXdtdouRQVg/XsRWL2Xlfprx97ekva53ItH8xL0I2FKi4ej+pRIyHddXvziNku+/Ss50MitytXH7LKLLztZM+8zluvS2uyrHBTeKKhCsvty6ubRr3mMiMBwRMAnWcFw1c8xZIUDJBHW+95paevMvZIVGhmswjEK5MUivl4GbcSByVg32uLhdaTTj7pcKEmOTzzhK6d6Ojg7ieKvegtj7GmemGli93T/7wGlUFkMBbziAi4VDCG5g54xdVfzjt4WsG6PNeDS3IsvZjq/12YdU882XCjel89qn2faby/V63RilXXqHlL5yqqiu4czPkh9zLvM07zERyAQBk2BlgpJ5zbBEIL52pWr+5/2i+aXHpNXuICZarPztt0kRUBauyIKqgQoB77kTrCTy79PjJgtoXxXtYB+G4LO+lY5Adi1TVW82XUUiEQU3odaXixALpi9fvlxOmDCh10P7w2+No0qRyrj0Sza4dmcCOupHCWpZLerOuUI0fP+Hg7LmLc/9ndb85kLhh/BVNmMeymvVjG8o+3nXyWqzdM5QLoPZ9xAjYBKsIV4As/vCIxBfvUzNO/tQsf29LxNidMSaf/xFJlqbUJwZgdYKFiyUOyGHXcpoRDiR5eXIw4IV0myq4axfyur9Dhs2h1/hEd+0RWauy5Yt418Su/sQ2J4RNpxtiBI5AuVW+rJ6KLaKob3e30e/7+3VIGrtm+pqFWK+ERBp3+GnCNT/Q9kki5j5+AfCVl2X0bzy7Z8JVtPtVwpvPDQo/eU7XuP+mkaS1z4k6saagrsFwdNsZFgiYBKsYbls5qB7QwA1V9SaJ++hzrdfofHnX63F164Qq26/WtpRpDkCYmV1OJHZZJdpViNFbJYP2YS2HLPPWBIpZnEIa+NYmn7rE6YbZKMFYYX21auhr4SSQ7BIydrazOUJWlpaWL6BNbIkyBbXJcwK29C8D9TSn/5AeNPZBYIP9InqsDhp2m1P0ufnHgpZhvFyu4dR7HmQXq3PP0JNd10rPOH2QeuzIFO79y2qa2gsikWxIOMzGzERKDICJsEqMsBm84OHQOe7r9GS311C0665V3i2nqmxS7Dp2YdE2yv/JFugBfXghHRvt1OKxX9iCz62+HI4hKF3peIWlAGx2cXoE8+n2oOPzYoADB4aQ9cTx1KhgLNguQWOqWah0ExHw67CWCxmXM5EjWsUwqKV0f3BOf+j5ifvpfhbL8lCyjZwFh5N3l6MufDX4vMLjhJjzr9K1B95WkZjynTe/V3X+sJ6ghXanGBhOyquSJBvVYIEIuBh+DNehRiz0caNj1H11jNNuYaCAWo2NNwQMAnWcFsxc7z9IpBoXk2OulEbDonlf7wq3fLyExafy6XSmk3z7L5vOvjuf6xl+sBK2D07ao2nOEIeCvB2pYM37PjERya56mU1QJAIQe6ioqIi18Oa0KxEJiJbwGi9BazftuAWJohwChusle5EtKBEIQhphnFX3CHSXR1iyQ0XiZ2e+1RYy6tynVvWn2BovVHTndcIz0YEizlfl0JlKM1KSk9JmPwQ4C/xA/FQ/A9KJPgeATFdgb9LbFv82RcJi5FUESTj4jYJ8dGCzUtecKPyf+sQU3A06xU3bxgpCJgEa6SspDmPXhGYe+I+uh7pQii7pIaDfiBaX39B+KKdGuLajYNEV3xUSYF/D0iW4LaCtWDddSmrTXWGInL6dfco38zdzZprG6GPYHUKBoNswcr6sIbiO9aDjOwzLqdTV1cn7HZ7v+1El3xOK267glJdncKyeL505uj27W0D8e4IOn1ip5e/kF9ddY4Kfvyu3PGZ/OoJZvtRbX3xH7T2jl8L73oXYQxWq4iS0lPmJ3d3lh7Gib0MTTa9+08omOi8v/GMBxHT04iIA2vF7rUghswqQMjwC12zEcEaW+71aK1t7VSuKZTOKZAV69CTyHPiRRxTl/U+yBYj83oTgVJEwCRYpbgq5piKgkBs6Rf6gp8dJy2aVVZQUiaghdWV0kWlzaKSOIXctszER1FajsIWuxAVtTT5qjuFs3HsgOSsKBMq0UZDoRBxgeZsCRaIlWLXIkqsGBIPTGbr6+szOZzp/T0bhB33IbydPKlExoSXa0gq4MjWnm73GDO8iNVOPj2lhWELqjzuRzT6zJ9rC846RJXN2lOMPvPSQV3vtpceozW3XyXcoTbRBaUGq90q/GXlmeCyyQ6BqYtQT5HS0IKDOC6XLZJWzaJ83nVFmcPRqEpGIsKO2ETWiGPLl425Vo5uw/TMvZTz3KuRSWgGupfoR9UcVpERMAlWkQE2mx9aBLrmvqPCn34oRp10obbo6nOV5vZS7MM3NIlDJppICqcUKgbzFh8xnh4EKw2/SxgEzIPT12ZZR75i0qLCiZSccMHVomLXfcjiKxvUw3Zo0cysd5AkHZYodhFmTHS4ZbgVFXSzmJxpyBSk6upqtl71iy8yD4ljtVJvPCfa/3Kd9KbiGRMCg0g5PKScHpmC+49fFqtFgF6IrW9/muaf8R2wDA0uwfkC65w1ockMrYGvavvX47T8hp9SGvUcKxDXZhvAojdwi31fEYFAbBzlfWBEFACW7DaL8Ivc9LfabR5Ve89rorqmRvB+YMtkd9ICx9oVNN4rn0mb95oIFAkBk2AVCViz2dJAYOFPjtVHHX+OWPXAbTLZ3ky+7WZpsY/e1hWIkbOjWeEo0eIwYdjsDlEu1aaHOQhWR0KXqJmLyRBpdoes/OaBNP6CX8tVf71FdL75kpAutxhz2kWifJdvDdkBXBpIfz2KpqYmhTgszh7MKsC9ra2NGhoa2LKyWfYgB86DSBm1DKGtZQTAI+NQ4sA2/g23pGg5+0DhC6Mcc4aFnyMVNSre0SHHnHs51R9zpqaHuijRtEq4J05H8JImky2rVXDue6L6gCOHlER3/u9ltfiKs6lqvaVpMNcb6voqgfqd5fAbZtMvx635f/Rrqv/OEZLXlbNC+UOEpAXBe4MJFtzAnMDAzWbVdjbjMK81ERhKBEyCNZTom30XHYGWFx5RqbYWWvPEPXLUiT9SrS88ZhHBDsUCoQKBwQLxKI7aBgmxJi2xdqWodvSu2RRLpfU0CFYimZIayqS4oJ/lIqWlEKQTd/kEOd1i2zufEaiJuMUfFs3NzWkmQ3hplZWVGZMTlmgYO3asYIkHtmR134tDXu/q6tKYeLHVA4e1QPC7znIOuM7GHXFAfOjDN1TnLZdq/vjAhYy7rE6aeMMDMFlZhG/bWUJaoT5boq/YisW08PyjRaVIDskYw+EQiqnHZRmyDDOBKG6xKbXTPmKrq/+0ydqDWCm4jwWTLBahhfUR0WRKq6qq2uQ607qVCcrmNcMBAZNgDYdVMseYNQLpYCcOpaNIRLpEIpUUVo9fzvjLi2LO8XuRDe4n8CVNICjY6i9Pq2jE6kMYPKt1OzIpAs2+jh5xKayLFUATOzz0lrR4/RkdRFlPapjcABV3BYuTZJKEg3TAjD62cLBLkGOCQLAkq8CztQPWLCtPecWKFYqJFyxjhuwDWzxYyoEJF2K01rlukbnIxKv1shOF9uUnKH/Ut8UlYnOqURfdSJXfOSorF+ZQwv/+AVOp1gk4coyHynfswa4AWVNJFEnfPBkkYnXoIh7TOBUBgfMUcFfIbZ7OLBEAZNxwBa8XozUkOrgmJfbOBndivmM37zcRGCoETII1VMib/RYVgTWP/olaHrpD2X1+PPsj2tSbHlT26gZtye8vU6F5H2qOimrlHDNBRVYt1STeL0vH8yZFrGDeqTnETk98kHdbRQWnyI2DIBHcdkyu+rVeMV7MF2B90mHZkKNGjeLSOhJFohV+J2DZEJyNyL/DkHUcvEZ9o/Lych3XsIyDhd2QXFSYD2WeljcWFAtO219U9LOeIRTnbvjJ9aL2sBOHzTrNPWEf8nQ1Z+z+LMYSBxDv5lAphSzNDcS0w+qi+otuSEcWfWaJvveqVOEATfzzv4S9PDPLZbewLGK0eD0NcVomV4jDk2yhRMJDxhbQYszZbNNEIB8ETIKVD3rmvSWLwLJbr1Chzz6WqbYmYbNaaNylt8jVD9+hNK+fEp/8T0vjkK077Hhh9VVQ24sPC09Xh2EtyffFLsNEwwS4C58eNod3vnPueT9cfEaszXpi1GfzsEgZBItdQnw9yJK2sXsIFioF6xUHujNh4wPXcBNCvoEzDRVIFZMwiUNZA0FTiOlRIF/WFbf8Ug8+ea9091FjMoY1su3xXTHlN/cPizVqef4Rteqem4QLpLGQEhS5rHuoq1OPxpOaZrUJR30jjb78TumavG3OOGLdUrBaWTiWDsr9m5AprLPi34NwbbIvchm3eY+JwFAgYBKsoUDd7LPoCHBAO1QqxcILj6K6750oG39wNkEvSSy67gKptzYpp9ctoa0oxv/qdtH1/hsy9PKj5EZMVSEGltRsunWHPeVWl91ckPYKMabBbINdekyYOA6rn7qC7OJTiMNh4mQUeWb30HoLBrGLERpYHKfDRIqtVlBn2hADZAiQcmYauyCZaHEMFgdSs4tx/sn7kXXpwj7dhGmwuJCnXOz0wsKcicFg4rn0tiuJqxG4VEoi03XIxxxlrYdZ+6gxZ16i2arq8t3jrJLRZxu8/nif2EoJ2Y98+xrMZTP7MhGA+iLHk5gvE4ERikB81RJyjt7KOJQii+bTV786k/UWRSoW4SLPVHfqRaLueydoi6+/UKU/eF04+rB6ZAtPu5K0/V9fQ4xXzmrm2XZZMtezWCjchEYGIVsguNxNz8GBIClYKIyYdZZigPWJxUWNECPIPLBly1BwZxcRW8TYbdSb4Gh3diEC4vkQFpF5H8ivLjlRlCWjfRIRFg9NjJlA2z7wJmQYMitEPZTgLvzxDyi8aD4sdE7Nr+fvys53Lp2akxp/cQv5t9lxUAgP9kkaa2vJozJAvlM27zcRyAkBk2DlBJt5U8kggJicVEeLsFUPLEi59NbLKfb6UyjS7JQTf/YbWnLzL8X03/9duMZO0uYcvSuV64k+y4lkO9+gxUFjEOdTsdu+Q25xyHbshbieSRaC13VmUJyOD6K1SUA5q+IjM1CCICkEqm94j+9D/A1zYG306NHGn0y4mDyBbG2GJWtn1dTUGH3wuD89dg9lWbVEOKGU2W3x4i+R4FTQLkcgF1qMO9xiq2vvEeW77jMs1ubD7+2keydvLWJfLdAqhiiTsHtPsDBrB3Tgt/nHu4OG3XpXISdNDFqfhfgMmG2YCJgEy9wDwxaBZOta6nrnNbX42gtlNfR2xl/0G2GtqO7zIfzhoTOURHLZxItuoIpvHrjhUF/11z9Q8LmHhFsaWj0FeUWhEu858Adi3Fm/KFibBRnYIDbCcVFMlth1B+vDZtYOjsFC3I0RdtXz8GQ1eLZowTXIQe/EAdC4tlcsOVCayZiGmnxrsJYd/3lOxqFnpTnscBPrUiUTwuYrF7aqWmEtq6D6484VFXscMCjWl3zh1qNhmn3ELI7pE19ceiqV1dYruXJRQeIFcxkbtjUFbQ6yT50pyvb6LlXvc0jRMzF5fbEPBiyZlMt8zHtMBIqJgEmwiomu2XbBEWh65E/KO3V7ffG1F2h6LCQpFhca6dISDcEyZZdT//i40MNBkeafUJdIdraJhv87iZyN42Tgg9fJt+3O0uL5ujZaqrON5p3+HVGpFY5c8aSNYPf6cWLbu57dYgkW49BX4We2VMGCxQSKWOMKqfqb4cSWi8bGRiO7DJYqFh81rmG34/q0fs42Y+V3QgaiUb9w4w2XDrSz0Ur2V5iZiRzXPARB42D5klurthVL9UhHuxw3c5b21ftvk83tIfrfvyS99PCQjVXBHhgD04pqDrntY+8VfRywYHLyAidNDAtSXPCHntngsEXAJFjDdum2rIGn2lvo02N2JUsqKZm8GDFUSOlOI1qn2ia0iLucUshHs9c2cl6aoEjQiJyV+A8J/LTjY+/L3kRAv7z8LCXmvSvsBYq92nhVWmJJ2uX5+UOmXVQKO2Tp0qU6x1j1Fj8DF6JimQVIMbCuFSGImXCtYRHhIHZYrgzBUc4UxDWs5M7PKx2EiuUZDIVwTuXPRsy0JyZcaoeD5eGqFFxYutvVWArYMSYcyzZhwgTB4+T6jJxRF+xopyhEceUdvxKis6XoBKcnFmHNTnrtaDHlD48OSt+sJs/q77wPSmFdzDGYCGSKgEmwMkXKvG5IEfj8/CNJvf8fCIGuEzpEIpOK2uyUgiSPFXJKafy9tqpi40yzDePlos5y213FlGvv3uQBDQsXfXrqt0W5SvUbe4VkN2LlS6MALnrIFIiAxU4Tr7hL+LbZMeN7Mm17OFwX62pXSV2oUDRmAQnaBIP1FinDwsTki60UIDkbWygMCQcObt9Y6RvWLoV7ucSK4swyDnLnIPr+shX7wwrEjdXFjZItTOLYEoZ+h9xSwqWAWNGetcAwNslWNhZS7Xal8vsdTWtF+ql7lPKWa5bJ2wpZ3SC0B3+nxNLPiuK2Y8tVQDhE2feOV43HnVuUPvpaK8xfZxwGqk05HD4X5hi3HARMgrXlrPWwnWmyZQ19cvgsUUmJDYc0Z4J1wqvnsNtUQrOK2upqDfFVfRKZEGqjjb34t6Jsxz02XLPgvMNVbM1KqhQpnNXrlL9Zkb1nLbsuYVGW6gYUBG5ntyP5XR5yUGrAAwaFoqnqxAtFw1Gnb5EE67NX/0mVW22jUnYPl8zZBAMmRlw2hQOwOAYL1iPF9QQRZ2VkEXLcFkiExtYbdgHy+nSTC7Z8sRAlXHq8ZDpLPLBOFshRTjiDtBGTKyZZLAcxFB8UFlBlixwTTu6fpSnYDcoq50w0gQ1LU2wmexHqCihpsRpY8E97c5NQV55KWqSroPPAZ0yFlJTjrr2HvBOnF7TtDPBWiNeTSIbIaX0zaN+8xESgKAiYBKsosJqNFhKB+Mol9Mn3d6cyPSlslq9Ldeg4lDpAsspq69Iup9OoSdfXi6/tsrrEjhvFjMw5ehfSUknlhH3KCRdhQlcibHUiA00THn0dmeODL4jfTbn+XvX5ZadJh0oLt+DkuIGL33K9Q4Vg4Gk3PrDFHQx6Iq6+eP1Zodlc5Bw/XbM5nMKB2CkOXGfiwKSJpRoQX8VWCcP9xW4/uMQkSuToKKFiiE+CVLEOFtcfZGuVQcCYkbFmFmcW4seQeeAi0PnqJBWyBl48GECxS0KJQ4ikujwDEhK26LGWV7eLkue1vigyP6N5zkyu2IXab1vsWm1btljIywunUh+EWrtl0ja01ZV3DjiPQn7uu9viWDzWO+sti7QY/ZltmggUCgGTYBUKSbOdoiCQ6milZTf9XHS+9bLwJyMEVfYND3kQGBXEt/e6UaMzIjD8Ldx3+Gmi8dhzjDZW3vNbFXr5HyLMgfJWu/RJnZLVo2T1/ofTmkf+LJ12GyVgUdjqZzeKVff9XtjXLqNsYrXWpbRbxKx/zs5ofEUBcIgabf78E9W5epkobxxDnShH5CqrJHKVSeH2w9UqKBlok4nWlcJRVq1sLq+qm7Ktxbm+LArrHoGAaevjrAySy0HwTDKYWLG0AyxW7CJkMQaB94bk4O8JbQhZrQHMOdiyhmUjWBkCxiWb8tY1itrJ2/Vr8eSafGyBKgSJCLa2qMBff68cc17PO9sw5C5XnkOPUw3/d0rebeWyFXmtsReMbNLuxIZc2jHvMREYCgRMgjUUqJt9ZoRAeMHHat6p+0sXQtl9VliMWH0SryhpKqpDdR0xIRUNDfjWv6nGUl+NtyZ02uHB18niLZPwqRik55NT9lPINJQ7PPSmWPjTYyjZ0ixnPTNXprs6KPD+61R9wJFabPki+uLnJ4nyHOoVdkobTb7mL+SdNrMkSEBGwBfgolBbk0oEO1TLogVw7mlU7kfpHKvVIBm6ZlMWldLYLgPuJELhKFVPmynLkOnJ77NsFbvIumsZcqA3W6u6ZRo4848DwDnrj11o3dmFvQ072tGi3JW1RcM+gi8ABqlqXiXsDjssoTbhdHDZ43WvWDKmukIxabU7xNS9D+Zf9Uq2V61apbjYNZMsLnzds2xMpkvCpYRaYMHSfnVC3qSerb4Bu5e2fvC/RcMvk3lxkDvHyYF89inVkUk75jUmAoONgEmwBhtxs7+MEUDmoJo/aPwAACAASURBVGr79z9lx6vPiMj8j0ggoN2Rigs7uFYgpUT92HFKWi0ZfbMOCgsph5PSeFCPOf0i1CE8yTg0kiACS357sZj22weNfwc/fkf5d/jGJgfKstuvpNirTwmXNXvV7zAC3dMOD9n8ZXLsWZcJ33a75H3wZQzgEF+YDAdV6+KFZHE4Zdfq5bLS5zYKM/ccVgyuMemrpFHb797nQc4xUnCjGRINTL7gKmOtUguXxultmuHWNekVs99WsCFpE3b9lsVVXsncpiDYx4KdIFXLRbBpheDtZ7dCBHWdCn2v7bcHw+SprFPOsnJZNW7yZnNkVykHtCOGjOOwNC4xlGvGXKCtlcKP3E62d17KmxTFkRySnrknTfzlrXm3VYityMK1HIdnFoAuBJpmG4OBgEmwBgNls4+8EIivWExrH79btDz5V+FOxymCYFub14f0/QqcmV/HZPXXSRpR8TG4FJNIA/RO31FOzbDQr4pFad5ZB5I/0rVBGTzbybDVDeFYIgoFcSsyvabd9KCwuLYMVepkNJxe9tEbWsP0mapp3key0u/dzFUWCkd0R1W9aNhul83eS0RC1LnyK6qftoPGrkK2XPEhyySL+Uz3YYt+SONAb7tTBptWqZVz35WwkLG4GX5tpZopM0QlFPuzXbue16/59H093NkqEbMnnRxP1gth7HlPPJEk3ekRY3f4OsGi+xreG5CyYELFdRk1ruHI8Ua5jrNt9SqV+OMvhHX553nPNQTrq/+EC6n2oGPybivX+Wx8H7tRWdajLyJbiD7MNkwEComASbAKiabZVlEQWH33b9XyP11HlQ6rHkpLK9yCwmqD2WCjlwKDSqVTqNeGIOA+SFcUWX1xh4us/io5454Xez3E2CzCB/fGqfqfX3QcySXzuXZhzgdf91BZwytktdMOD78tpX1deZeR/YKcRlenWDv/Q5GA9bCuetNsQp57W2fAAN3lKyc7MjQbttsZ+aDrLF2R9ma1ElbFsvpRWsO2u/R60OupBC1+618Imk8ZZ6/d400nwiFV7nVbbHaHFo2AjLn92tid984L78Vvv0xum0b2HAQv20NhGrfTXsJicwhYwASC4OFWXC10l093lZVTGukb2LvYuhbs3nXTXL8PjT97+133+3wtv8//hqVPdEFQ1/r0PVJrb85rvu3STuN/8wC5x00sGYLFLmEzFmtkPzFG0uxMgjWSVnMYzkUl4rTk6nNVonmN5p66nXBDz6fu8JNlfPlX5Bw3SS6+6lwV/tfjwiv1denrMEukLU5R0VC3yUM/EAqrBIoH+2qrEbvTe9YWXB4qjqBdgpzVDg+j0G+PFwQnDe0hqHqzavSG9xNNq2jheYeLCpHO68Dq7o6lIELuMoG4r4K0V8rLrqeTavGbL6GqvBI+j5vjsHo9rGPIOuwKRWQ5SucEQMQap8+kWKBDdqHkjRUlb7w1o0TD1r0XF178v1coHYuQQMKDQH8ul4PCkZiluqLcsDB1hsI6TFvapL0OzBlvJlceCIlvvC+ywT2F7L4QpCn0VFoCAyj968IGsg82RTb8IN0QhZo0CUOnwJ+QypWom4idyuQJcV0WuxMZmTYQMCtHrhlZhRy/Zng9WbZrvXcS/yJLpIOiq77StLnvk+29f+dEjhLptB71Vshp97+W0/3ZYJPptaxZxnFqZtHnTBEzrxtqBEyCNdQrsIX2T8kEiNV56TAK2Kbb1khnsAtJ7UKmkHvl2/9IEfzgNZGOxaV7q2kUW/oFNLCSGx70cZ1UHGVxqhobNhyYTcuWU4WFKECarOuOy+FTaH1cDAfsIiNKQM2dtrrkJuGdst1mB8fy5csNUSaO6+kZK7QMhaJDbzyvwwJBjlTUghPQKB5ss3yd1ZjNUiYtdiUmbSunXHdvzod+Nv0N1bWpaFg1L5ov01hvmLJEGZTIexsLWw7XedvWiXxGYjG496RMk07+sVNl1fipveIU7Wyl5R+9ybFQ5EFwOaxAxnUxZJ9FojHhdCNmp260gsVIjt1xz6zIQjTQTmxlinY0g1xZZE99tGwxxdbG7lzHhNpDQWWxu4UTI3L2sMb2bFdXOmH/Cvwh+O/cBnQpBGvu8p9MsbrvwYZfx8rwaeK4tVhHm3A+eIuAzkVG+ywJC2vU5hbKakHKZkRUn3IR1Rz0/QE137LFItfrOQ6LXajdCRC5tmPeZyIwGAiYBGswUDb72AyB8PzZNP/UA4hVF7zQlsIZYxx+THDa0kL48S9W/EmCxbCoqAvnCFjP11YlSEyFyCId1dWUhgijLZnQvLAwRUiS7vFRBQQjo7FE2oJMMwdYUKfmoOk3PyKcoyf0etBwfAdnYPEJz/Xveg6YLW2fXXJCOrb0K2nx+TQ9HJJlyIODLldGB1dvWyBCFio/7EQaddKFWR38w207Kbhul3/wH+HnaPAsX83tHTQdhLt77WG9oVUf/4/i4SDEHpiCKbjtkPxg21wfKgDXoAvB5cgilF1rlqgxM/fUtF6u2zAk7D1ILBgZgeHWtXDn2YUDy+t0ZhZrleXUKJFKUm/jzrKdfi+Pg2iGli8hxyN39EuS+DPWpcFSVjdG1J58oRHftubmy2B4JDHhpofI1TAm67Ur5Dw2bouFaFn3jOsT9pY0Uax+zXZNBLJFwCRY2SJmXl8QBEJz31NrH7pdBT98U3PYrcKdg/I0PH4q5vLCLQQZBxYGXW8daE0qZK7BQgR3DEuCemsbdfde37HActUrGYJKtqEUDdeDgOI4z693Evb039SK+35H29z2hFz402NlldTzCrhljYJI1WiafsujmxSgLgjAJdYIREep3ONiq0vGhDQaT5D0VoqGbXZksmPct+y91yAOGyOH3S6TSdg7uZyO09EneQjGE4qQDReLRaFJZaVp+x/Z81rqWPEVBZtWywiU+iFYy3UpQdhQ4DKLsZYY3JsMp6mlhdz33kAi+bUVuOd428iixl31Z+WdNmNDVm5w4cdKg0DsECi3DwgntLFY+Z8/swOKrw7YmHmBiUCREDAJVpGANZvtH4EvzjtSJdtbybv9LNXx/COWctX3wz9bLBWIFziWiLs8woLsNNf4KfrU3z9khT+l18N9vYJ3n8Rq4/5JT1Mq0C7mnXWIqMozJititauGc64QlXsfXDLWgWyxzvT6VXPfIwp3CLcz88D+jlCE/PWjVLClSXP5yxHw3qosMHlWeDPPsut2y7UFuthhnEY8k3XKPofKOEoeda5cLLpWL1M2h026kH2IsksZk79M510K1xkq8c8+ojzLFhjJAyyACyyEDj83h3ElWXisdoyYeufTw2ofImZSoSC4ZEHaUsDZHIOJQE8ETIJl7okhQaD1ub+rJddcgJgoNyoppxDJpJEvFYNqUWG0inhSkHdU/qPPlGN/fG3BHsAqHqNPTvs2pE51UZbepDhx1jjGod0gt54lpl4/cuOwFAjp6k/e52IvItLaJLHAwmN3oPRJ/+KwabhrQbAMfSmvyy4SqTTF4knhdztzUvTuikRVEnIJbJVSUFdHhLjF47RRMBKV9VVVBdsfWW+CQbghBktgcNliivzjHkGppDFXi69cWEFabRXVpI3eSjYcfTrZyiqGFcHiwt+YikSJpBG9foOwRcwuioSASbCKBKzZbGYILL/p5+lEW7MlsmC2sLesIuf6WKzM7h74qlBFA23zt/+Qraowat5cumfBjw4X/kTIKNUy8Ah6v2KdDYEE6ryJiVfdJbzTdxjWhwSCyPX2ZZ/LUTN22+SQXrtgDsXbViLWzgZdKghXQiAWcUHC6XL2GfDejRjHW21c8zGfWoG6nlZtnV3C5nRJZCTq6VTCEkIRcQcsauVeuJlH8ItjCyETIcbtsp/Q4zFhQeD/SJguSirpTJg5s3O9An7OWZ4jAQ9zDqWHgEmwSm9NtqgRLf7VGSr476eFEwWU7XkEjPcGWgSiUw2X/oFqjjw1ZyLUW7uwAtCC0w4gdzQAh0t2Frcg4obiCN3iKC8NKuAglIpqGrXt/vT8sDn0FApkr1k4mzP39M61K62VYydSYM1yhYw26fD4pa+ukSpGTzQw//L156jM7cS1m8ZetXQEQG7seM89qFaTBKQ4UHtSSZtDOv2VSmAN3c7MSi0N5w9ma2cXVW+7C7l9ZYOKdzEx48xTrlMIV2F3QWwuryQg1jpi5lhM/My2i4+ASbCKj7HZQy8IJJtW6S1PP0jBD17XIssWSV84gELOmamyZwNol7OMpt7xT+GZPrNgBGbeGd8lZ/vanDIIUzgUkCrJKZEybbGpuMOtJbsCYvJlv6OKb+xf8gdDYO0yPQGhzFDzWumuqE5HO9ttiWgIdfgMEiVAkkUwHKFxu+xLgZVLVCLUIf0OCD/18mrtDJAddffK/L5BnXcoFlXxJNIfYIB0223C7XIWbG9kszcH81q4SEmrbKTaCVMGFevBnCNU/o3Ady4MPpj9mn2ZCPSFgEmwzL0xJAgE3vqX/sUlJ2s2KPw4CMlKhlZidtagTAbOmXrxqTvR1nc9LTV3/q6gVX/9g4q9+CjZUHQnk/4HuoZ1hyIQnNz+r//heLSSOPygUaaSkCnQYzHhnjRdW3nX9coxZoKoPeRYbe28j3Rfw2ipp1Ky5bM55AM5sdkM/rThUAtFY5RizSfGPpHQapCdiSC7Xg89uO3I73ULqKMP2qGYVinV3hVF2R6fUTC6GPtuoHUf7Pe5XA9KTInRvZTrGeyxFKs/rumIoHcuNcQ/JfFZKtZczXaHBwImwRoe6zTiRhn5/BM178R9pd3tIY9IkxUxMcWYZJA0ffy191LFft8bsCh057uvUWj+R8LZOI5qD/5Brw/o1ff/QV/71P2iivUGChSQn9DBsqbPEtOuv29ID4W2lx5Tq+67mfWl9NiyLzUEpNOES34rl996hSjbeW+hBztlGtYrPRoWledeTprPA/fa5lmBKQSkt3cFRXWFn0CgZB1qRm4cS1WMdc62zWZ2mZWVQfw9//JH2fY9FNdz/BrcsmLULvuO9DglLpitUBRcmq7CodhpZp8bI2ASLHM/DAkC4XkfqdiSzwREKMXKm38p9GQC4qJU8DgsBJErS1WNmIYYJ3vdqH6tJB9+bwZ5IB4qXV5yzvqmnHDRjTKGQtNdH/9PdL79b6FDNTzR1Ya89pRE0DSVo26enVIFIYatCZ1mPfmhGKr6hEtvvDjd8twjlspvfpfGnX8VLbr0FE2GOgiWLKmlUoZ5ygIDI0+W7YxBl184jztLVW4zQzisUPrs+YIQLFL1BErWCL+v9GJi2gJB5fW4uWDzoFnOhuSDtlGn7cEIecdPo/LahiEl8sXEAUXAFX7YTbiJVbWYfZptmwj0hYBJsMy9MeQIrL7nJgXZBpLRoCQopCPVjGvXkWNdTE9eh0HY5qL6C64RdUeeOuBBuvj6H1MKiuMSn4qQsJKGQsFwcwkbJBmsegrFnjXRBrF3lBBWEsKmHG/EpXkLAWDI4qDRP75OVOy+34DjLER/3W2EPnxLn3/OYXLq7x9WlXsfaO1651X64tLTBCQzgH3/LttIZb2yHnIs1e24S0FIZiHnNVBbkGeAJpameV29l+4Z6P7h+H44GqW0t4oaeikTNZzmk4A6PSu5w727yWcvHo8rlAcydbGG02KO8LGaBGuEL/BwmN7CMw5SY8+7gmKrl2nhTz7UA++jwGwqLmQ4RL50PK/DG0HllBgzWWz/+AcDEpfwwo/pq6vORuHgqPQyucPjuzc1b/bo9RVTlCveMaiNO/b4jtjq4t7V5nNtd6D75h61i5p244PKOXGqVQ8H6aP9p4hqS2Z16yLQ8RL7HSZGHX7cgNgONI7Bft9wEa4vBj3YfQ9Vf8lUioJJXTRs/w2OPSvIF4PBnguLi0L/iktqGZmDTLQcDgeXziGQK62+vn7Y7cXBxtDsb/AQMAnW4GFt9tQHAktv+Klec/CxwrvdzpZ3Z1WIMgskk6ARxXXgusvf5ANep+ak7R5/Tzgaxgz48J19+I6qQioufTfgtfmMqee9Kc2m20Gwxl14TV6EMpsxLTz7e6gdrMS2dz9v9BmGZtWX0PgqS8cymrtBsPY+WIw6+qSMrs9mbMW8NhiNgHZLWe7zDatxFwKTJtR2HLXzvsO2vEwLyv5wSSvWvkJCLqXgvgbpQrWsNP+e13OLW9NC7AuzjeIgYBKs4uBqtpoDAu3/fopWXv9j4UuEC/qQjGtWVXHmZaLx5B/3+619wXmHk331EkN+AXUOuRB1QcfRFyQxjM++0zflxJ//Xi658Wcq/NlcKG2XSavHLxxjJ4qGw08mkMOCWxzW/Pm36cCct7Wy3faRo079iWx98R+05saLhVePZzTvKHTGrIcer2q/e9iACQQ5bIei3dKCsjkV/jIUGN8yAtw3BjIQjijf+K3JW103aES+gAtJXOjZ7/dLWK0y2qMF7NtsykQgawRMgpU1ZOYNxULgs3O+R2rO28I5QOxPtv0HbW6acP19onyP/ft8KC/69fkq/vFbguwOGY9EkF1mFVXrIrqL+iBnF2bU5aPRZ14mUYZHNN93EzlTcZjw1tWJQ8iXSNpstNXld0r/9rsWdCzzTvgW0aJ5rMoltEnbylGnXURLrjpX2igtXCotBipb1KE5qP5Hl5F74tSCk79s1zjT6yOxWDqRUpbKcn9Bscy0/6G+rhMaZd7Rk1HjcfSwWbOemDU3N1NVVRXHYG2RazjUe8jsP3METIKVOVbmlcVEAAEV7+1cSTX2dUHjYWnV7SkEkrN6ZR4vTk/vkHaxyztNfT6Mw198Sot+fZ7wb7+LqILLy1HTQJ/9/CTpt2osH5FX/5kMHbWpKWqxC3K6yIdA/950mbrsHpp45Z3CO3VGwQ6VOQdtS55Ak2DFiZjFTs69vycajj9btD7/CHW++JhEOaA+++J6wR3CKibd+lDBxpMJVvleg9qI6ZausIXjr6xQns+3veF2f3swTBUTse4FKh01RPNXXMAaLkEupLDFreEQYW52mwMCJsHKATTzlsIiEJ4/m+affoBy48CzIYMwicM76fIKFYtqnOxfw2XsEG2eS69RuPpc+x8lJl17d1YP4rV/v0u1P/eA8A4CweqeF5OW/krvBKxOmnrj34Rr3OSs5tIXbu/vXkdVmjIEXsMOL1UfeSo1nHaRbH76IdFyx5XCS3qf/cThHkxCHX/seb8oyFhyWdtc7+FKz22dIVnm8wmHffAETnMdb6HuSyFOCS5CUbvtruT0+nP6PBVqLPm2w1asmpqaXpNQ8m3bvN9EoFAImASrUEia7eSEwOr7fq9W3HmN9G8zSw8vmq+pRML4TuqyWUmCbLGNwZmHFYstP5Nv+Yfwzdw9YyKQWLOCvvjFqcINzavBisPKBDwO6o3DvTPtpoek5sivvEs60E5zDpkhqkRKRt1lquqE80XjSRcYh+7CHx5C2vz3ha2XQP9EWqmYzSnTmoXG/uomYa+oGrYHNerzqXK/n6BEPxzjkTLZMsY16ZSud4TDmrTaRNnYyVRWN2rYrln3pJlgsdYVsgcz/lxnDJh5oYlAgRAwCVaBgDSbyQ2B1X+5Ufl33IMWnH2orETVkoHifrLphQlJl7tczPrP0qwfwu1vPKdW33mN8OupkjmMErDG0dQdxLQb/pr1fHriBiV9+uysQ0UFAtqDdi9N/N2DAusg5x3/LbKuWSzYPdsb1lGHW0VCYVFzwtlU/o19hjUxCUbCUDiTosI3vK05/X0m2GrVGYlTw4xdhX0EaX5xNmFlZaUZh5XNA9G8dtARMAnWoENudtiNQKqjlRb97ASKL/1ceqJBztorGJmBB0sllBBlPzhLjr/ohqwJycfH7kmIQUKg9+BkEmayKyIoQVP+/XPEqOPOzXo+Pdtf/MszKfbWCyoUS2gaLBvb3P2C+OKnxwlPuB2Wq/7nDA1Y6oQQa91PrhKeCZMKtmaZYFDIa9o6g3pZmU+zjeBgaZQsooqpO5CnfPhaGntb894C3fGFSiGSYJP9yLpZKABt5Kp0//jgGsbfh+2+LeRnwGyruAiYBKu4+Jqt94FA9Mv5tOpPv6Ho0s+E3rJGlFNhLUVJm0OPOb1y+yc/khZvdhljq+77vd718mOaR0/mTWQKuQGCyNob89PrRcVu++Y1rpZ/3k9Nd14nPPGghPdIRaVVaGWVkl2imVoQQxwUf+DRqubbhwxbK1Z7V0i5Uazahbp1hVynUmkLGZMqYXWKUdvtOuLIRHt7u15eXi7hItwwNwS+I4Uhzb8TLpdL6LpOsVhM47/zi4VJ+Xf8A/fisN23pbK/zHEMjIBJsAbGyLyiwAjMP/nblFixWLiiUGSGGy9ptSgPGeLoeR10rUmU13E5ITCgaZ5ElCI2h9j5vysFVAkzOmAQVE9L/nCZSMB95ol2ZXRPgaHpt7kOYaFt73pO2GsacsYpsWY5zTtuL1GR7qF1xadPFhlZAcnaYj9TZVtvP6w0sDYGOAHrRjAalzWVhkDliHsZBZ47O0XZmMmqYszEkUQoKBwOs8ioXC8uavCnpqYmgX8TkyyUzeH4LAIJ2+xzDMV3g2RxFuKIW3RzQiWFgEmwSmo5Rv5gWp55iFb85iLSYDVIp5KCkgnSNIuszLA8SzdCfHgkoB+VAC1Q6TQCeVPC6vYo/3Y7iym3PmZZfsvlqvb/TpTIuMtIy2rNw3eoNY/dLb1ScVB9yR244KHUgQo2s57+OK+xfbjvVlQWZ9dnbmSWcW/TNVFz2vlUvuPuw/6AagkEqdznFXYog4/UT18gEiWyu6hxGFuyuM4gSBHyP5VALUJeKlZyV3D3SViotM7OTuN9WKZ4HQdcS3YxMhmz27kglvkyESgOAibBKg6uZqv9IND+6jNkq6wW7a88RV2vPCl9cFVlAxi8WiqGWicxWHSm3viAcE2cJm3VdcLiyb70Sed7/6Flf/iVsKcTwoMSOdmMYzCu7YynlM+qqZjDpU26/q/kmjg9Z0vE5+cfSTT/QwSwZ6bU3tv8AhaHqv3Rpcq91bRha7naeF6doUjabrdpHhzSg7GeQ9VHIBRSzoatRMXoCb3Ok4kzkxe27HD9TXazsXwH/3qo45UQQ6Xg6mNyxePi4HbJJIt/hz95mAokS3q93oxlGxCbRYFAQNTW1pbcZ36o9ojZb+ERMAlW4TE1W8wAgQWnHkBq0afCrVLGA45JE3yEvT/8Yb1hbSy7EaUqRFtK0JjzLpdWfyXVwUqFp2rWD8n4mhVqMcry6B0t0mNYdLJvI4Np5nUJDhS9LZFEOK6Vtrrg16Jq/8NzJleBd19Vq665ULqCrVljxYcvK8rrUJePWByi4rizqGLnPUYEIWnuCFBtdSW2VW4WvbwWeBBvDkYiZK0eTVXjJm9YN5CMJEiGlQsndw+FP2LsLeYftgSBbPHyG0WVuwsrw+ojB1NFvYfmFQ+s5x7u7XcDooui0QavhBsx58/VgJ2YF2zRCJgEa4te/qGZ/CdH7KQsKxGDhaJ/cUgPxCCgmU4gFsbeC8lZHxvUqTSFgGzp9PhozGU3y+rvHJk1Udh4touuvUCFPn1PlKeTmxR2Rh9ky1JbJ4k5GEPPIoZpIOQTqE+YcvtFKhiAhtduNOmKO/I6BLpeeyb1+S/OsFiRPOUBVbJBvn3AMaAgY1CD6ww1ezSfX1jKK4V94nTVeOTx4CMD3z9Q+0P9PkQ301arTXrdrrywHep5ZNJ/ECVyrLVjqGrsuqxPxCkpBIpLljro3rbdWXYGs1qXdWd8xrqLKrMLji1HXGC5O2SPLUoovCxQH3DA/ZTJOHteAxKkswWN6w/mcv9A97DcAwiWDtI4IiyyA813mL+fEZHm/cpW2FKYq0mwSmEVtrAxhBfMUYuvOEvqkZBAtKkQsRDZk9BdQgyVMx7lz8aGD0cCpi3dahdpi11u/cBrKhnokL4d8o/9aX3lSbXiz78hTaVlhUYiBUHzqA3ZRk6XsHW1kZvjsAYgTCxXELLYKBlPyGpH4eK2YqTpEZLauNN/orsmbWdxj58i8hEW/eJnx6bDcz/Q9FgM8WrAW0+yfLtWbtGoP6IVg6hoYtwUMf7ia4pyeA71tk+kEOQeGblB7hvja1iwasaCYE001nI9sRBsjcplHdj0w0QLRE0gPopg0eqPZEEwReS0hzhwvb6+PpchDngPXIxGsDzcizrci7YBbzAvGDIEsNcIWaKse2ZkiKLY9yYis/z+epcx8WMbsXg57bdCT9AkWIVG1GwvIwRC8z5QC04/UGo2u7B6YR3xlQm5djl5KL3hg8GB3UmdKGyxiSnX3S0q9juscB8apdPaJ+5Tqx++XTqcTiEr6+T486/GWHy04MffJ5lKSnwzlyAgyqn0zSwcbGEKxuICGlKyyvK1iyWjyQ9wEUsnxOAFce+yn5p02c35fbPGQfjRd6ZRuqtDoYK1ZkExa4tQwhGPoCyPEPaN0tx7G1abLmn89XeR1VdWOOwLAVKB2mgLBJXX45ZOhyMnolGgYRS9ma5oXBc1Y4XV5WW3H9zxFktZWVlB5swEizPz8Hnh7DyJww95J2nJ7be2Gi5pQqzTBu0pvp7jqnrKLPQEARY25cRn0+PxFHzvdcd1sSYWxlvw9ou+oFtQB9hTit25IFEa9gLH43GCg8D+IaydBXuNyRdbrXivMGmWbrdb4u8F2d/5QG0SrHzQM+/NGYHFV56jnGMnclyRDL7/X1pzx9XCHgtJHVwl7fYa34zZHszWm4YTzldV3zlCG8iilMtgAh+9qfDJlRW777fhwzjn6F3JN30m+WftJWNfLaTYu68IFyF1Di8WUw/b8NDfbhfq+uhtWYWKPrn029c9EEilhGYRSaHpU6+/R3qmzszZffXVpaeo1lefFU4f3CuapHgwJD2o7uiBD5T7575YRUiTfZvTI0gksH7zQKo74vgReQgl0ikVDMVkTdXIlGro3mddNr9yVNZtKOkJ8lOw9WRrFhMWLqXJMVs44AwLA3+GWUaBH/AnpwAAIABJREFULQogWsaByPIJ/HsmTmxx6GlpwO9YLNS4H1Y2yeVwiuTuIR4TXI98SBcMi0I+C8y21iGAdeKjIMUbCfvBsDTCsqlgfTVchkzqYYHkRAfjuQY3tg5CpjGp78487f6zp+Wr2BibBKvYCJvt94tAsmkVzTvl24LiMeGaMFX4d9tXeKbOEN5pM4S9fnRByUuuS7H8jl9T5L1XhYDVJ6HZ5VaX3kxfXnkWYsYK5xbksXWCU3IwuaNxLJsBRPU+h1hs5dXCVlFtEE2rvzwrPAJvvax/eekpmgf8SUftwAQyL/V4jNw2ezqSSto0CxvHSFgR1+zANS5Jmx00TCgDcJ1O/P39WfWdK9ZDcZ8hOOp2SdcItmJ1WX3kbxwn+Jt9sTFG4LwCgeNu+Ezc0B+7JflVV1dn7DMOXmf3HGLtLWyR4B92ATFJ48MzGo1qIGiQsSuOhAYOYiaDqqqqKucvMcXGcktvn9cIZGmzbE/ssSQL93P+DTDSsIabuHj5fZB5W3dcIe8pftiBaGmDWcPSJFhb+g4ugfnroS6Ci7DoD/58prr28Xt0uNm0MWdcIj/72QnKvmR+Qesm8tg48Bi18SRIjQrjW5kdDwVrWZWWTiaFtbyStv3LCxl90w5DKHXxjRdRauUyaYErNBWL4OGiwayuC6sdloVEXLhraslnt2iROFxH6Csc6NKqoce68YHYjVen3aMaLrlOOavr8nNX5rMARbw3CStWZzgq65D+X8RuhrTpgMUDgjWeXShDOkeOlekmTPi7DteihDWL3fEcD2aQMv4f3IMsG0Ec3A6rQ1HGzDFYsLyxqntGn6shXcAts3PifQDSTSDs2ZJgJl6b3cPyHNhz3XppRUfVJFhFh9jsYLghkAbhSzStFCqZEApkxPgzGSMFyQREtIsVd99AVRbjy3lRHvwb8MIRw9l6SOajaHWjmHH3S/32l1i7kpbddrmIf7VQWEKd6XBnJzRcrSiwowjRMaILjxxnbS2VIXuzp9uFy6pEOgPSIWHRwhnHThNDYAgWrHY8pybf9nBx5zrEmyQQjqWdDqvmdDhH5GEb0Zy6s3689BYp268Yy8cxWLC4cVBzUdakO3Zs3ScZG3/dlmf3JRUj7qsYGI3UNtnlHAqFWESWraHZkqt+YWlra1NM6PnLRrHlRkyCNVJ3qDmvnBH4/Ocnq9iihaSBiEjEQ7FEEpgKVOdjcBPGEBgOlxqIS84dZHljHAzLtc//iXEX/rrXPlUqoZbd8ivZ9d7rwp2KC/AEgwyxey8BpfxkMoXEwSSVVVRqSI7skyilkglwyZRMRGNsTaNyBO/DrUjpKduJsRdcPmjzzRKeglze3NlFtZUVvVrwCtJBCTQSdNdQeV0jxzeNaLKcDdRsUWPJCY7R6db/gmuSWLS0WMQum/FtKddyUW4ufcTWKrj3JLuIi1nKCCQLSw4vwbp+ciZwG0lCsPvR2EMbkzaTYG0pO9ic54AIxFctpdUP/VFEvpwvKNRJfh1xlTmWlBmwswwvSFqgh1UzRm5z+z83E1fsWrtCdK5cKuKtqyn9yF3kjXbl/KDoOZzmNWvJYnOQdfr2cswZF0AIa/AIZYbQ5HwZNG0phkw2r9ttkMYYiGUsnpJ+HKrWEiyTlPNEe7kxWD6GamqNYHeTZPUBLLsOOSsSh6/C4Tsi3eKF3FOFaAvxeJzZaiQ3sGVpsPYn1joJS5ktR0V/w4WJMbOr2XiWMFtnco4f498mwSrE7jDbGPYIKAR/f3zcnqwsL2zIYoIRKO8DiF17VhjBsgUnhgxC3KrZUQRbTJmpTbn27g1thNuaqHPVUhFsWYNv2G7hhD4iPIAiOG8Ouf7194JYmfhbWcuatQiI9pDrWweKykOOKUi72eJQrOt5fq2tbbBCarIctes6gmHoNEELraNNeOsbhMddeFmAYs0l23YTwqJSlaMlkyx+/md7/5ZyPVtUUN9QdAfkbynzHqp5FlPvbKA5IdEBEoExraamxvg8sFWTM11ZRLevWpVMpJC0wfuDpUh0DqJHoL1BxmGBg7gQaciaNQnWQOCb728ZCDQ9/Tdq+9utwqsVrh5hIJVWEpIOZZSSaS41g4Bzh3WdJQganoQ0GJT/0WQ3CeN4p5DVIaq+e7SyVtRoqbZmGnPmJcb1qGRLy2e/TXo8LF2IH3A6NhWIbEFGlvPhW6CWGoE/00K4IefDM4HCusH2TlmJHJw2YVUTrrtLWjzenNsrpR0U58yxYJdQLS2KliwQtl33kSnOpvzoTXK996oleu7VVFdTg9C3/Al2Kc1747GEXBW6BzF9sBQUzOJZqnPNdVzrSHircYDm2oZ5X2YIsM4VXHZyKLFmkoWYPNbPIli0DLkRHj3rpCEmr+cXTFpPCDfsDfY3srZc94zRRhquZotpwcpsD5hXjXAE5p64D3kjnRlbrlJKV9A52Myyg9JmIE6whkDOMwlFdvuYCVJAsT4NpXrN4SJqWyPTmlXaq2tF9X5HqJaXHtUU3nfbbCoCIb0p19wNiYrtN3uoE8jZZ689I+qqes90i4RDKvzFAiGRjUkWKzkfvV0ghzkny1M4ElURaGbZ7AiPhzTE6F/chFR5iDkM01cqrSPlPyJiiaSQKxaTZc5bwr5m2TqiO26Snli2GIW+yXg4JuvGKP3wUyWqCjN+VFVbZ2R6D9OpbzbsiLSnrLXjtPI84k5GChb9zcMkWIOzyqx7BhkGLtnEulZDSvhZNoRdlGzBgjVrg5QISBaBeHU/SzcjV/0hZRKswdlHZi8ljEBowRxa/OtzRbmOcj29vNgcHABXgfwpxS1OmYD52DthGiWbVkp/Miy5FiHfyN7AsLdCORonaM4xE1Xry4+TDeJ3SRzuW//hUbL5K0TnO6+Kyr2+K22V68zR/ELGIgXef4PqDjuhX0L02atPUU0FzM69Zy9SNBYlKzSDouGoSLz8BLkXfZITweIxhWNRlbY4hRo1nrxHnqJVVQ4/IU6OtepsaxN6JCzknLfI+fnHULFND0iWdKdTkdsndAc0/I/8oaUKmMeRLGDBPnC7EVsxjAlXVNqVrB4jK6uqBsShhD+yRR+aSbCKAzFL0XA9Sy53w8HsnEyD+Kecn1OFHOV6XTZi7S0QrA1kj7MOuaQUS4Zk68o0CVYhV8hsa1giMO+HB5G7bQ0TpF4PnQQsIDRtR7LYnaJi7wNlxa77CIvXL1lvatHlp5PmKROazSFVIkLTfvuQdNSPkanONrXyvptkDNeU7fEdOfqkCyBFlZ8w6RdvvEAVbucmNbh6AzyBb2Cdy5aS/b/PCEvrSqGp3OrAcdtMUhKHnkTl07eTjhzr1g3FpkjDpdqGGAnrU39V9tbVOX8zRhCGih1+pqAln0mtcZxets32kHIYvsrfCVTfTFaOkbWm66vfbQmCZcRgIa6mJA7/ofgMFaNPtlixDhWr9XMGX6ElGPIZMwfacxYgyFUa3j5DlK37hWB2PAqVxHvsOsz4eWISrHxWxLx32CMw97g9yRMLCVZk6J4MR5ijRN/XgeVKUvWJF4r6w0/ejIAF574Hn2Ccynb5Fkr8wTfYIzsruXaVsjeMLshDevE7/yaOmslE2Toei+nhYEjD/8j5+B0CYlo5jyHl9qn0988RNQ317C0rWcsHx7AZiuBw03auXSPt9/62T9Kc7cZNTtpOtxz0fa1iveUHD2LUzU4LmxXqrMPoFRV2PV1WJ+saGngdS3YtSwFS1mJiawsHKyOexijxg4NXwWXUZ2YhYm90vJ/xAVwK8yz0GDaSLtisafYGgMhwAe+S23tYb72/uETEaMG47cxqbU2CVejdZbY3LBDQo2Gac+yeohKxjEymoghIJ5AHPi0TNhSrRTyUVyrhRNp+QLPR5GvvFZ4p2/X+UEB8VL7WqUxAW/rBf8mOLEenPfPSIQEUSY29/oISn74vbJSWjgGKO/c2DlVZS4nDTxW1daX3UDTGSwLWqiZKM/mDO1Zra9KdL/69oOn1saPPVmWTpyG5YJ31KgFdsc6ODqOmHhct5t9x4oKF/YclGCCvkGsaKRvNSv7SX1a+iVZPJntvS70GViyFjEIDL1aaRywzFx3utmSsk/mAVYYJGP+eRUpxvcwx7X9EwMwCseuxMMhpTyLP0gYsgbElEFGTYI2ILW1OIhsE4muW0/yzvyeqELfNJaW7lCbGnXGJSna1a8nWtYKtPmPPuFQsv/s3MjrvQ+iLRuXOz80b8m9cq+Z9QCLUIVwoLZLpfPnbZDuKpSqLVVIaEhSL5iv7G89m9S0suf+Ryj1j5xKr1UeUTMRVIBDSHA47Jd96hRxz3sxqXpli2H1d9LjzqXKrycK+vjZeE2rrae//V1e772uxQGRQIZ4E1kWqrK0t6jiyHTdfHywbTTV19ab+VZbgscWlZ8wjK8AjfoizMDm9n8sicI1HI66Ir2UNLXYxglyU3D7IcvpZX84xVR344gFXGpc7gvyJ4Np/mzyvWGcMWXsbAsmz7mQY3WASrGG0WOZQ80cgtGA2fXnFmaoKWWOGVELDVjT1t3+DDIGvV9LSNfcdle5oFVX7HjakrqB4KEBrFswWLqEQu5C5BWtjxCATodqQeu6++/oNc4m7fGk7LC5aJLjZYaBvu1taHnSijAfWyrrq0otFQQ1BuALXKuL06r/fNijrEz3tEqoaPZoiQSQ3NK9W9ifulhLENVk9Oq1NnCblTntaymtqYcQqHfdbl6eWKmobTAX3/B8fm7TAhaK5jmJv5VYg8UCcfbZRir9BNgo8hJJrjms7MgHtjl0DDgqim1zyZsPzdUtKIDAJVsltUXNAxUJADwbUnOP2lBU77UH6Z3NEHJX+xvzkelG5x/4ZW4SKNba+2o0HO6npi09FCplwHqdN5BNobjzYWkCw7rnOmG+4YZIuD/m+Zn35MXKsWLTJw18hg05c/aAsq6qmUHuL9AXXlCRGCbh22+fNkd7n/jYo42OLRuKYs5VYMFs6F360CWbRPQ9MO0GwfOVl7DYiOxIfciXDhdpnIWeF8tQYmlcj/nAvFGaFaIddicg+M3S0WLQUUgQCWWhMckf0OjCxBKnc2P3Xq6wBuwlh7VXAZERb+UyCVYhPk9nGsEAg1d6irGWVEl855Ze/PF0l2prkdn9+YVAO5mwBijGx+vwTkYqFhddhz4tYdffd/c1RhLqE8PphCXOgflZKiuceIsd6Xajua1MnXkwVex3Irg/Z0tREzo5lZBO56WplO/dsr4/FkZn06RzheumRIT+89Bm76Yld9tG0fz+u054HW6S/XPjKK+DWHfz6f1GLW7dUNWrllb1rp2WLs3l9dgggLotjs7hGHauEs8uME1Q2dh2OKKsWB4lzUgA0rTYhTYwDx2QhY3DDs5az8tYX1S5orGR2K1T8q02CVXyMzR5KFIHEmhXkaBxbUgQr1tVBzV+CWEUiwu10ZBXQngnMKcRIoGCWsFitAp5BLvNA8qn7ydGyagM5Ub7KtOUnv9Nqpmxt/I7N/qHWNcodbZO2EnVztK5erbSHb1e2WKikHtjpskoV3+sgUbHNTOEaxBI8SZTESVaMkoi7Kqn9nckeHUnXgFwwkWBlcGMdOD4LLjQBsqGzYjiLfzPxGKzae8XCFnFXHKvWZ4FmvM84cIiaZGseXIg6yGZJfVaLgY1JsIqBqtnmFosAW55Ssaiw2OwgMTZhhTKw1fF1/EFfwCSR1bhm/kewWEWEx5GfKzAb8BGsq+JrVgjL7LeFc/nnX5Osax6m2nETNgRFM8mKdHWSL7AKB4Whq1oyr3AkpCL/eYlcRQ5yz2fC0XOvorra2r5EYvNperN7SZIKlo2V9fWGFIP5KjEEWCmcP08cl8TSD4jl4pIsG6uFl9iI+x+O8WyApAUyJ/t09xlizYEA1/jbRMRzWE00h8GaBCsH0MxbTAT6QuCL159HbIEFWUQkWZMJxiIxdofdhau8b+XsZCxCK2ejFh7K0TjWZ6gNJsIsORCB+J9qa1KOJ/5iPCT1c64jxKqxDIFxSLO6caC1SfhLMBYriqDa0McfkOuVx4bcRdjXusW230M59zt0EzdJqiugbGXlBR9zsGwUVdXUmVIMg/khyrMv1s/CSyLzUGNXPjc3XKxaTJz4VVFRUfC9nCesQ367SbCGfAnMAYwkBJajaLAtHd8QM8WHv6WsRjRus1Of1oTlH/9PWWIo4jwEcTobY8/ujNDcD6T19WeE2u9oKj/iNC4PYTw0g8EuSjQtJ286UpIP0ebmFrI+cDPZYuGSHB8fQLGzrxA19Q2G+GkSBbXX3vZr4d19X6ra69sFC/QNuSv1ivqxwjbEdd1G0md6sObCViDW02KiBZ0ofX0sU8lbIRHMz9Y4Fukc8S6/bPeCSbCyRcy83kRgPQI4M/Xly5dr48eP3/AQbFv2JYVWLRZ+9zq3IJvEQyldTPzGAb27h9AIBERVPBiQTrgG/V7UuhvCVxeEFeOpNEr/2IV97HQJAVUWYhUKOk+21mW6yypL8iEaYwvb5wvI8/R9Q4pfb0sXAZmKJKD6XtcgnLO+KazTZ1LH7y/TamwWEbQ5hfego1XlHvttIFnJQKdKtKwVybZmqvrGPsbvA3M/UHpXQKQhpKrSCSrfeS/pqh+12VyD7hoqr2s0JRmG8DOUT9fsPuT7u7WkhoMVi2v4IaZKQa6iYF8U8sGwlO41CVYprYY5lmGFAGfNIEiV1Zs3HHSpeAzuvjeozPX175ra2snl9UMYMyY9lbXCV9MgvNVw4dhROBqipq1LPqNg0yrpdrvI93XV9pLAAur2ECm1gWApCgXaOfBeZqMkP5iTiAVDetecd8n9xrMlQwIDKRQwg7K33yqMouAJ8FOy2cmvxzfsmS67R1Wd9mPhGT9Ji61cpprvvkmIVFranA5KIhXBvd0slZj9ttTiUaNOESpaUsSCddh2J6o/7odyk7JOFrdy1I6BWvvXGVuDuQZmX/kj0C3xwJmHpU6wSrn0Tf4rkX8LJsHKH0OzBRMBQ7WYFZ0RhyASkZBc9sF/RXXZOvFSuAmVHdYK6EPIVCopkrAGJZIp4fJXUCISlG6bbUjS+LNdtjSKXneGgqKmzF+ybotINKzCX30pXU/dN7Rj5KBem0dROKiVy3S/Y+mQdqo88VxVtvX2lkU/PpFqHTAEINuK1yeBgBzd6SF3MraZdSCmWVU4npS+w46nmm/uzxV65LrswdHIHqwb2vlnu7nM6zdBgK1CCBoflKSIPKEnxI8p3q4QFDUtWD3ANAlWnrvLvN1EgBFgVWdOVR471pB90FoXf6ZiTcuEx+Xq02UFyQRls1pLzqXV34oGEScSQ5o5Xpgny5VzfWsL0gpJeD0u4SiB4sdxlNDpam6Rrvt/O2QkI2ixq0QwKKthuRroExKxOfVoKCwt/jLhj4eltUctw97KtXS3ye+FLQ6RtLtE+XFnqYrJ07VQxRhRU1tX8taPgXDZEt9nFXSWMUBWoYIG3bAhLFyzEQSLdb6G1fOs2HvMJFjFRthsf4tBYOODsOWrBRRrWi68EOocSQCwiBZ44bqaH+ukffB3SbFEXEZicUPAwYV6fD5338RyMPBga1tbZ0DYHvoD2YKBAR/6ipC5heiXQrhkkug7EEui1iW3t84SlclLYQOxFSqTa3tek4b7MX3ISbrzwOM0iZi5sqoadl3n1FYu/Zv35I+AoUkHLSkukIx4pgH3bP49Fq4FDnTH2NOIxYJUnvnqRsAkWOZeMBHIHgEORO338EJ5G0q1rRbujWpwZd/N8LsDrk9CULeAfLXye53SZhnCb7SgTC0tzUK8/IRyLv2sX2tAELWa48m0dCBO16WRsCPVLxf0MW3VHomLcliubDm2kUu/OJGVuO0lWYW4nUgkTF6vb9gd0jnNewTdxFYglNVhYkwQHx02BAtjJozdKAs0gpajIFMxCVZBYDQbGeEIUMuXnyrU5NMSqAnYMG2Gqhi9Vb8H9trP5lK6swlB4VueFSGE8iDIhtIrfd6SCDZvb++g1Idvkfv9f/d5aHUkdfJC7DGF+Lh4PCGVnv5/9r4DQJKq6vq96tyT44bZzMKSJChRBQUJKggiqAimDzMiCCoq4K8YUT9FMYPKpyIqKAZAVIKiiCA57bJsjrMzOzl0rHrvP6e2e5iZ7Z6u7q6entmtlnF2t6tevXffq3qn7j33XBEB2KL/cbwXKg0ABeA01s5oWqXBsfNB+wwOMCnSybRsqY0qw0xOa3gnfcKbVP07L5MNTU3eJjdLH0ag2ymGCCHVICF5ICB9MCtAFj1vqLG4x9cVLGVZeQCrFKt55+zxFhju3q7r2ufLWH+Pjg32iaFNL2jqVIEzJQZG42LewUeKmua23TczhHlASxbd61bqFDxYNeHZ8ZB0a0ITeJsdGhkV7Y0ziwg/ODCkBv9wk27c+BwimhPDcEmE10ahCdvc0CAMP+Jr+EBeQw0nUjoVjxsUjtWWtlW3A5EosgITRkPQJ+MoNB1PpiTLKCcBrnCUiIJA5ZYti2rnf2/TrUv28cRFizLazDoYYTZGiakpRT7TrAi1ZTljnvcq91ryANbMuse83lTRAqN9O/XA1g1isHsbCiEHRSqVBGkzaKuxN9VGx/g5EFrWvVA+3//EM+3NdO2//6rblx2gTWQIdj7/lKxvalORtrlGz4bVorEmQiL7tHozqmVCyzJVz8CQnNM0cyQCMHfghgjZ3z+gY/f8wYo//pCvCVFLhu9sYCWQ3SmUrq8DQTcPQX80ljClIYwwsj1RPM6IxRNqGNmUImWKlqBdXm3aQFUuwru54nAV/shXZOuChdPWj2qtsT31utS/ovZVBqjMmiLQ3d3dLPFDQLhXPOOKXX8ewCrWYt7xe5wFFMRANz16v7ZSSXBwDBFB/UBumsBV5HSTvLmbqz6eSimjplEMdG2TTdic4yA2M5OuPhyRo4kkZKMsw4d9F/VMdXAvyawZGB7WCJTpuhr6dGbGB9md1mgsZmhMYc2vvq0RA5S9/UPQkgJKBo/O19SqGrRlUOOgmB73Dw5bKhEzGtFyMec5PRacez2I5AGpwOUSSgSxuFDhEoIPWjcAM1INPtuWecnXdeuxJ46VNXJ6jUocR8/fbCNoV8IOxbZJuxFgQZphxtw7hcYQj8c17i/WFpw1fS40Jre/9wCW2xb12pt1Fhjp2aF3rHwc6ushu+aezxfQIQpXFfjE4kkrFApgszPs+mFuZKAVuuZM/r6rt1e31NXqmbLBck66u7pF8PafWaqmXoS7t41xwhLJpBUOUXCqtE/PwKAKobxR1A/ZT5c/JvrdD0Hvto4FVgwgLpVI0ouqg+GgrK9rkJ0bN4j2sN++rqprsnzX/FrO6VgwrZscbQuvC1T+ffTs8j3ELloMkUwFPg45RNPaH5enoCrNQU+KxZAVtPRKXpfT2XF6ryAnkUZIMzid151N1/IA1myaLa+vFbHA4I4tunPlE9itlDLBn6oNh0Vdbc2seMhVxCAlNMqC0fBgiTlNja4DjhK6Y58yABCUfvwBHXnqP67P5c6eHqveSkGz6kXCe6n9HH8eSPR6UBtizi49tZwfK53SfRCitKD27lu8n2q66GoRbG4zWuYvmC7bawjrsjixQQcvOwkzkOgsWLsSnhiGuCRq6U1Xf9ww/YxoI1N2Zsa8pExlFJYBwzqw597zYuW2lAewZsRt5XWi2hYA/0ptfeZhjUImEi/hsqVx5vCIqm0bJ9cfHBnVlpnWzfV1VfdcsC7h0MCg8K19VoX/e5/r4Ir2GBkZVimIgzb4iwstTrZlWvosqPvTE2YkpU+NQBO7vWN+QWDCsDbkyFQwuIvflzrprarhpLNEbX1l0/vp4e1HKCvxjz9awRWHibmHHYX9dXeQycLF+LE9XBCf1Jmi4QXH5WSt7cnHQPIA/L5h1varyLqthO041+izpDgqPJezpt+VsMXkNj2ANR1W9q4xKywwvGOrufXZR42WhjpuDFUHCrPCaLs6qbsh6hlBtl01aykyBaunq0vozi06/PA9whcfregcdm3brpsRqStGTJTGYj8haypM/GFUIsQGz48Bz5UGaa+lfU7JfTYv/l/dsGgpOYN2ij9CeKjRbbkmOGoTsdet1taffyYx1yKuDD0yGpNLL/miFajZXZIDHg4TgMxgphlBFjg7PhCiGVYi0PLAVo4bHGBFE8TC+1fyOqjGc4PJFxQbxbozQXj3QoaZSfAAVjVWo3fNGWeBtf/6i04n46jDG5S1oQA2hOCsesBV06DEBj0D/aIhGhXVLAQNz6Pu2dGpa275wbTMXQzlkRIoawLJBkfXG9GGBVkHyJgirRGeHYhnqba57UBoPmN0eNSsqaspSzcMMvAqfeb7tdGxVNYsWCriO7YKzQLRrfNFBLpKNShlwuLk49fKVGV4MseRF0RulRjs6xX6vt/pUH/n2HhTkKoYiTSIZR+8Mn9JqHTaHELZIIhnIpuzn+CPXi1JrlY11+1MvDZ5TQBXsyJEOMl+mnpY4F+a4JB5AMsDWDPx9vL6VC0LMETYu3mNULFhUQOQ1T88IhDuQjah96ZdaE5sgIWNE0Wgi/bmFGq72O+xgWvr77fr8KYXHIGeYtuffHz34LDSw0OyHp6sQurvfWCvR5rbkNJeHpAq1OehRQea0dPPNyL/+K1tA+UPqeTiA4Q88EhJT5KJGke76gJBokJZui4SFtGmljF7xUZHURtxEIkbWigm0CbjSGEEPNzwrBXa8Oxu+kw7Yym98L2f0uHm1oI2J4mbIIukeHqyALb2RpA1IUEg681jVh49WK2the1YaA1M9/cQR1XMKEQWpBciHGd8z4M13SvRu96MtsDKu29T8MKIYFO7GOreLhtqogKSC5rSDYhqyL09UzDX5GUBVh79K50GNyufxpTbi8G0LN3buV3U3Pqjim/cqF+oekyE9QJS9/X0Sh/GGYWuAtcJHqz20LJqCmRqDUDMNNLUQk9SQSBSrF05efQNAAAgAElEQVSY1QdJVG1FaizZNt/fXJsbuKTrWkxppg0jnRASum3ol5E6+rWqZv/DRE1dvexFaSFz7bOW3LTSMEaGhD9ZOMw6kja17+Bj9byTz3I8Lno7WBx4bwRYAFEWwIhtKwJNe52Axgbvom0TePYc27HYdVLJ4zME/TRWvw/rkTlDtqYvx4gx7ZXAywNYlVxxXtuzzgKj/T1qeMc2MWf/Q+wNehuJ78Gw6N+yXviCIQkSvEL5GyhmU4moPILzrDNOng5PBbD6IN2Q6t2p6+bN1dHaRuINV4EPvS2jsVEjGEbYCSr7EcxN/8CAUHf/QYe3rXN9oxpIAcEBlHBf1Hh6+vwB0RjcVW9xaHjESsIDqtLKwO6ya/PUAFz47Qsi7FxbpxsbGlzfaNKGX43MW8qwowyHgroOKqrFri3zsFcpc+lBUv/7DhXp3lxUH/kC0q98YvlHv+x4bpF9psDH2us8WOTFYexy7ty5Y7aitAVDsPxA4LjouSt2rit1fEYsdbc6rQSPSHKgfEdR66pS/ZzOdj2ANZ3W9q41ay0QG+hRFqQItj33qBH0+RSIqDIYwuZaW/2suWobNQuwUB7HBhV2aAnAwrRMPdTZKeW1V2j/G84T5qHHQjTdglwmBFjBCfKDh8Qfn8+P3y+WmKHkQwhh2lzjSiQTKmUqRLaUQNaisEaHtbz7d8pq7zDM5jYd3vclqMfXIPpXPauj9/zO9Qf6zjRKmQQMDX1RG1+HgGUmkNxtAjslTPEfFQz4XwWBOEoj6qEF+4mW+hpNPbZy1oKFnvuguFpKG0OWVA2vPVc1rHiJIx4Zy8Ig42yvAVgg+lvgoVHWQoOjZAJI7TU8JXpX4bHcK4tBewCrlKeJd85ea4F1/7kH2MGS6SSrz8EzIQ3dUFdDsdGSNqbZakgCHQKJgD+ISFNKjax+Rqn5i/wo2CdkbBS6AUkhrLQO/vI6KaGQnx2nrmvEDtMmYu0LoKQ5TwRBxkZYSzTPm4u395CBwsl6aGe3FuEaCbFX2yMFr4x9/iCFGDu3qfgLz0oDb/y+4V4RHuwVvlRyDFjE5y8x9Ylv9On//l3XvPBUWYAj39zsNIVui+QGgNM5n6x6OdS2SIdb243aCinKFzOenkRaL/ifT+hwS2E1cgIshMNcy3Aspp/VOBbhM3rsmEHpOuivxniKvSY5WpTt2Nv0sjyAVexK8Y7fay1gpZOKnqxoQ6thBILSBPm3a81zQg31iJq9iKybSCVV/8Z1Wm7eIOXyA4Vc+YQK3X2LI8/F+MUzCEdUCF6nGoi6jrzjUj23tYVq4Cr5xEPK98jffcllBwtr6QppdCyW/viIMp97XPif+a8MAstOxYWL1zWb4Tiy58yEq5sZPHWqD945hARlYFI2XjVuChaoTi3aT7TVRSvqJXM6NphH98ZSYt9PfrPgywY8wGlsuH6KkTK0xKxCp9eZjcft2LFDIyzIru/R45xqbuDBUyDyM4PUwrzPimLW5a41D2CVa0Hv/L3GAun4qPXCv/4il7zsOFGTeUvvfO5xNdK9VRrg4qDYs66PRmY1j8LJZGJztPp7+6X/mosBNIB24Eoh/9/JueOP2ZlSunXhQu2HJEb60GOVedDLhN64RkQf/OuEttLIPDPmdghfT1fR1yi2T1MdP2paKu0PycbADPBWItTUW9ui6xcsFFG4T90cZzltpRAWHok0iWXv/3RBIME6keQeIXxmoMjxHgs+GBaE/MKEEBlBJURFqRvFl4UZM3/lzL2TczPhQgqpUtLB1RcgJ9ef7mM8gDXdFveuN+stYCYSyh8O2w9FE6Gy/m0bQS1K68Ftmw1wYQpuLLPdAJRCSN51i4488veSN4bBREolTS3n7b//LnthE0q2dVihnu1Fe8Kmy55JEJ5Qzlq2RqrvbYlBUyuxcLkxZwaut5gJV9aS/UXHG99VcH0gdJSCZyMwnvQ9XfM5XdchsZ3q7GE8MwCqBH8ALmyFe3y315UUoi0opjob5SiKXTMewCrWYt7xngUmWUAjsaxz1WM6NdAr66J7tq5P38CATvzpZlXzxD/LevvsiSUAV4RsWrhQhCNRWw7dycJSSDCw2hYK1b5A6LmLhD8UVP4/3+QD493R+U6uke8Yvn33IazZEvILaYCdX8VPX0O7qp8LAVGQAKvYjbyXHrKEjh5zsm49+oQp+8ecAPCTJmTVzcTxFNMnhsJYoxEAit5sAb4ZARW9VRI8LFtoNRPi1uvXr2focEbOYTFjLuZYl0jvJq45Y1/GsvbwAFYxK8M71rNADguwRPTQ9i06PtIvkr1dsg5lSvZEQ/UNDuvY725Udc88WDa4QN09c1RB6CBtGT6U2GlZuHiX1IElrahKSoYNszZMz11oGmd9wBCNbVKEo8KH5AI/Ni5/KKxHe7uF70vvnxZ7D6BvCjITzaFdsgzV+sSMgJXuWGa01gGYzuDPoPCrljPfrWoXLsu7EWKzVZkMs6ra1A0zEjiw+DHCnQz/SXhp6K3SDH8CYI2Nj6WDyEWC987WikJW4ZScQjf6NtPaGMCLGu1VbEkgcjTB3eO6t/N4If2gUSGAw5uR68cDWDNt5Xn9mZUW6Fn/vNq54XnZaquZO/PGzKaBjsaTVs9vfiwan/pX2eBq8rghcK4HUGYbeg3IPISo6ylvUdHksOHf/LxERoEWH/+WbGxts8Mq40u9YKNSQ088qOVPv+R6n8b3cWB4yEyOjhqReYtEnY/P9erOb1/TfFXf2ox6gNUPVU61hkdTSS1e8krRcfJZUwJBhIxMgA3WKbTV3Yu5L6gMT5BSbf0oAimABrEQHtnJ5Yiy48H3Vl9fn0Rf+UPxTbtkUDHj3VOOpb2o6A/wWXD8AKp2MWmWbMpoatnADPZUsCec2j6GX31YO2NAC+vJRPhVAHxV1cvlAaw9ZcV646iqBUb7d6qdq58WdQ7r0lW1s0VenDX+dm7bqkPf/DigRWXABbdJXEb4jjxBBC/8Aq4ihclSLgM9unHZfnnr1o0OD6nhR/8pfDdfW5E32NGRYRXr7ZEhiGkmwrWyHRuoLU9dpU8MItnphctla+3M9l7RPEnT1LG6VrH0PZcXtBdREr0/GXX3vHNJwjg8XgzBkRgvKfeADZZeoIrMf75pxmZPL5Qd9iNYoMdq/vz548c5QXCTnhcAAklvVSV10aq0LB1fll4rltSB8KiR0UKjDXO+IOE4E94q+ztKXIAYP8ETmPF+WjyGoJYJE7w1AVoVwJW9HgC6oFynDWiuVQVoeQDL8dLwDvQsMLUFul54Vid3btU1kV0E+D3lMzg4pJN3/FKHHr2/ouNKH3USFKbwMHz/Z2TzgkX2ZsWNDJ6rKTfo5Mgwshp7pLV9kxRrn9FG12bh69wk5FCv4/4ODw6Zidiuh/muhEgqseOyCkx8vAk3+YXRL/w61NKm67A5VGtu+1sX6sbmRhEsYJNq9W/8dW3Zhrglll72FW6MBUEWy+dg46VnJ+exBFdZtfBswWiG2ujVqDTAYnkbfIyMF1XAoyJA0rYFNKlID32nsT4TRGzfvt0msGdK4NjFkyhOvCeT+Z2sORazhk0s2w0Mm8ATlRNcAXzxvrfggSI4mvJ+A3A16f2EV9APr5jiMwPz4ct4uOxbulp29wCWk1XhHeNZwKEF1j7wV10b9LFsS8ENxWGT1T0MVYF3gKQb+fJFro1H1TcipgOib0/nrgcnd87Xvd2KnPN+I6EFyr2EdGNbYbHK8YbB5mcX0GUYITHQJ/Auy3LGQu/sFGrds8K3+gnLt3FlzrfYwQE8lBGCCCmIpNpnUaxo15/4/wEW7MN2kICbbQRb5Zx9M5mP0zwzo76gsjqWyZY8dQanuTuOLteDQtDzL7hcRVsnFgFmuIwotrGxcUwPCZuvAmiZXO9TgzRue4jooaB3AhupRgiIquiSHi/OPcLFAhsxf1wHv8x6wzXpKTPgZWM4Ss6bN08SSKEfrB+42zVZl49ZggwBsroB+87jAQxd75+jiZghB2EeWeybHukU5p4FXmkXNV6qgiAMNnaN/L9x40bOkQYIm3bbewBrhiw8rxt7hgUUdIA2PHSPBhFbhgNBAC2fa8CkGhYaRRhk5B93aeOu30j1josVXzwD9/1eGJ2bCz6s9ElvTqe3rZfBVY+9CGxYSebaP0kDBHXrs+9+EWTdcL9un98xNkQ3eGzc0Ai6uu++zRq6/itSp+KGAdV4vyG5YcJTEhaD4MT4zJSo0+kp5ymO+OWIuas0b3TOPNXQBJ/WNH/65yzRTShHNBNETp0OfdCUqunUs3X9AS+1PRXkTJHgzJAO5Qr4IQmcwAXgw6RkA0NBACa7kh4ArghU4MmQ471gDBOSRM4ZwVohRKdgqXTC6SnU98HBQZvXg03Zhz+zXxpgwCA5nWDLiRo5w4YUF90bpAgK2XPy9wTE4E7ZgBOA2IQXktmVkmE8gC+T2Zft7e2u3V9cKwDCE7yMxfa51OM9gFWq5bzzPAvkt4DuQ3Hovk0voNavEjVBv8hXW2+mG7EbYZv0tZ9W/ndeatQvXQ50ZImR7Z0i/J0rpwRYasVhyveJ62Ty1h/q4F9vfjEj8JBXqOhHvypDdfWi/593aV97hzRaoXCNmoLN+x5gE4DdtMnW73/Biv3l10ZtKiZMcLzo2bIQUkoj/IcyzKIG+BdQb8prJiytEenSRsBQDT7DP1DfZtVCfyrkezEzzM0+52prOFJvyvYOX1NN2FX7VLrf/QCl7W94h6jZ50C739SEogcDIT07k44bKwEXM8EAZniIBG9Gw8NhrxmAFLFs2bIJ3aSGEqUPsFYskuNxLgFzQcDvdKwZgEUAZ5AzlctD5aQt9M3C5m6QfE2vl5Nz9qZjKGdB4IMx05uZnT9bfBUeQtcSV1imiC9axWYsujEXHsByw4peG54FJlkgHY+pTU88IBrnLdH9W9YZDdGg8Bmzy5sVTyTVaO9OkfjP3ar+lLN94MfA65DWfWtXi8gNX5x6w7jxQfJpVN9N12n/768fexu1LrhKNZ12rq0HBF6Lza8i52bnti0q2tjseojn2TMO0VEzKaI5PFS22yMPYZ3fjUKTIYai0iRRhwEtAZTHNvGh5nYVgTcsjCrV5Sz+dGuH6UujlmIKXCJ4YEQaXh3EJ61AUKdDUZEM1wkLnrYQPCoNtSEGK2fVRs36hIvf80kRaGq1+51L1Txrv8nzwfXB6WHYcLKNGWIkEMK/+xka5KY8eS7pIaEnibyp8TIJU8yXLbMAQEUvm8HSNiSxlzO/5ANlQl4EWWWtlXL6MRPPxfyR10YvlgKh3c9QIeY6+wxwxVZsEyFCj4M1ExeA1yfPAqVagAKK2595RA91b0MmS72IIK5TalvVOs+0TNXXvRObu180tLfZD7wEUqZjWzbp1LevMiKIteXqm/78L3TzIUfYZOWBHZ165JYfaP9dN+16YH73r7ptybK8qeyVGOsL7z1FRba8IANFyGdAKBOMLKHrwb0Chsr5sB9qalfhmlqIfRZf6oSVslOnnidqjnyVToN3hv9smQo5PKCH7rpZy9EhI4hQSYjeTy6dKmYuljonNpgajosVV3xrwjohPwkhoILZdCS9d3R05CXI05PFY9g/hgcBYOxss6wGFfl4BF7kZ8F7Yde5hDeJdJ+c65YEaYQnVWdnp2/BggWuSSiQ8M4wY9YrV6o996TzMEcWPFg2r27RokV8HrgCqCbbaOvWrRZDzJh310KOxcyD58EqxlresZ4FSrDAxkfu10ErOWvDhJOHHIP+1MBD94uaP95oPxSt/V+mzPlLVODpBw11/Jmi7qz/kQ2tL2ZV9XVu14kbv6r02qel/3M3yjmLlpTlFXA8BQS5N31Xx//wU6MmNljUNUcQTyTuqRvntcp13aHGNhWprddhn3QEoOEI07HGdh264FOybt5CUZtD96kb9hL/uE0Fe7c7atOxPab5wDS8E0O+sNjnoqsn2J6cGACZyWT2Cb0D18kigR3eDUc2AJiyWNOQIIqcniw3i9IJ9JKSD0WMStCfL1xH+QB6PAD+8oKwYkxIvhk9YgR4TnhbxbQ924+lfhXDwhnds6LuzWLGvmHDBvLnqgZuPYBVzGx5x3oWKMICIzt3WJufeFAeeMqbjPX//ouqCwcR4Cne21HEJaft0KFYylKxuJCLVxjMl4wgM3BksN8I+aRqnL9ot01x5+aNOvnPO1TdaecbIIhX7IE62QD9D96jur58sWy0EkVdMwaAlYRSQ1O4sGr7cHsHJRB9IXicAsg6DGKKmXU4uS+jJIEdc6qOvu5tsrnNFk7N26eeHdu1+eg/dHjjsxV5s5+OhZJkQeP2xXrh+ReNjYEeJ254WRJ7rn6QSM6wHkFYqf0k1wtAy/ZYURKA4UIS1kmMpwZTrnaz4culS5eWfN3x7W7atImZa7ZWlhtJG6XaYiadx7AuSewUDl2yZElBL2a5fSfAAkjPmelZbttOzvcAlhMrecd4FijRApse+6fSpqVFOmHsCXUKlTT0aN0c7Q9FZQQ8KqpRj988puI19YJnVdc2Z1pUt7P6WdxYt/3kayp1+01GTdom1Bb8xAGEYgBXUNvQdYGAIw9KQhsqUdsgdG09aFI+/GeIIHxgAVDpSRQaSaVF7avOUHVveIdsam11BJr6d3Zr659/Uv7O9Y76UHBg03wAldx9h71KzD3xDNvuDA2SkD6ZiwSulSKgYgiNWYMMp1H/yI3u0hOGTd1guJBeLbSrqPqdr+3M9Xmco7WSrx16w6iVVW47btig2m3wmUC1fUpaMLGBnEZ8JFTvy7Kxk3ER5FLygUDbyfFuH+MBLLct6rXnWWCcBVLIjtv82P26KYdWzmw0FPXWR8Itum7uAhLVq/LQKmQ3PtApVMiHOMNCfLgPf/0y7Vv1iAhbuxSe+ZkMBimM2Y+a0QRHUXwbKoHAngagS4ajSgXDUiFqCOQgfdhe6ga7pfj4d0TT0a+WTonTtkels1OHbvvujLRzoXkYTFu6/jVv0k2HHG0gJGQxYzAX0ZteDfKmKLcA7xbDRq6Ml+0yPJfxIDkqYUXSNcN68K6UtfmD+2OLpjoRWC1kx9n6fdZrmJ1bjgP25T1Jzx7lOVyZ56nss2XLFlvmI5/XstK29QBWpS3stb/XW2Drk//RqZEB0RAtLyNpphgyzTIhrUtFW/scR5vWdPWbD/RMEV3bU8KNmuCKPxtu+JpO3nmTqB0ZsDWkkbOnRxIpHQAnp1G+KNPQk7R0U9BHnSbXH/7p152v6t7+UUFNJSc24Wbfs32bCP3xh2Vt9k6uVYljAFbV/HdcIkIt7Qa9V+Ah5VwvLDnD8B3sokBGd4WMTMI6N/ZiaxvSDuwL+V+lnMvzOR7qPEHiYVbOmxtrgcr3DMcy+YBZnuS1gQfH8CARFr3YvlLlL4ron7lu3ToqwSsALFfWVRHXtg/1AFaxFvOO9yxQpAU6Vz2pB3dstnkljQBZe0ItspjwW6J1odEyjsxepFlcO5wbGj0VDANRc4ibY1ZPa+Dh+9TaK98jVBxV/DK0KAOSB8Bisskv5QjwF88LSy3xBNajiOayvEkhcnupnbcu+opVd9SrZX1L4TChDbA2rtOhv/4CcteWI1BWar8qcV4KQDx16Kut4EFH2ELdGbmFMdBBnhS5WJRSoGYUCOmubIIULWV2GtYBs9QUNvu8vKtc46bdWYgY2W3Zvtr18wgIKDbKkCb/TMI8+842eG9nQ+WZrMG8JX8qYeuZ1ialKTDf1AGjXYzFixdP6/pl+RyCbNjFB09Z1ULsHsCaaSvT688eZ4HNjz+grZEhJcLwYKUTsr5MbZ2ZYqBY3VyrtnUOdaym9eGZHT/r0nEjxEfjIZqzaGzv3bep9V/8iI4oxP6wFfLtWQJeSekzQv5dCQdx01JQamcskXXSRGOoMLG95Dm46nqr/tCjKSfg6KHPDbyvt0eIpx/U4TWPV8XOJY8VJ8aaOyzjxLMNehSzZWI4byPgJ5nxmLZ8fsnvAFrkOEBT8iUZimQWIcEPPuRf+aBnRRBUlO0IohiyJBds8+bNtvwD107GI0N+lWTZHtYXJKeIoS9yvPjnjPJ8UdcrecAz8ESCUKr0s/4fszL5AuOmEGx2yABxJq7FeaaU/657O/MSlZkrXp4gedp1sADyLYwbwdBd1R+8j2cBzwIVssDaf/9N12LPHkkkoScZ13PaCnsvKtQV15pNGAEzVT/PmDN3blU3EmalYSM0QZgdq2k3eZCPnLSPbkrHxjwMcZ9fGfsdKuJrV8r65GjeMCc5Wcj6nBDmQcUcHacifE2dwO6hA4kRGQYoc+qVVE2tSn7sW8Lf3iGa5sx1KoCJkj69Ot7bLfwP/En7RweravNiF1FC+iz1itNlZME+cMSZMj08INJPPqCNTc9LFK3W1qlvl6KxVU5WbC/2OjyevCuCHXqwKN2AHx95XSzNU2x7JLwz7JwN6bKOHoEC5ReoRg/QZZFTxj/TO8e9lNclyHK6Hort02w4HiCX3quKqtdTBR4ghnxGG7+QBkBQRTiTBVsEVwDailmEOMQV7+gU9jfRH2gFp3mIvdZYM9MDWLNhxXp9nNUWWHXvH3RbY4P90N3R06vraqO6Jjw7i76OGmFl1bbAAeQTrW3tBDdV3ezpDWG2FoQh826gm7/3OT102406qky7r90pS3Sc9yGV2LJODT72oK9OAihRTX3SZyRco5KJpKyxUiLsM4in9GBto4bUhIjucyDUyVtUz60/NoYfutcWuQyhHE8I+gy2Cjw4XtjlbXjGrZ3oDyxuu4/qoi+rwCHHipr6BhEtgtBte+x6dgpx360q2N/lyAM2U24clqBMdOxryWTCCPZsgV1eBK7JtKn8R52sFp58puubIL0p8HSQ6M50/aLXKjxUarKHFuuN/2aHB8kzAgCjF6toADdT5sbNfjB7lyWPKp0hCK8iyyNVjbxOm2GsJjNUyfXLes6wLjTLQOHrXamSngfLzeXlteVZYKIFlJnWq++/U7Q3NdoP4CTegodGUXg08/fZZC9kxemRhvmiuaXVNZVrN8ZP3SQ+bPFgy7mBpnu69JNvOUq0aFOOCJ9uesv79PZffE/6EfaxkgkZmtuhI93bJITpJ2ySfUZIt3/0S9bg335nJFc9zgCEmHfFt3XjMSfudp2e+25X/bffJBPPPSqMukYx96NfVol1q2Ry6zqR3rJO6tEhXdfXCR4YANhnbtDNhx9bEkeHY03+917tX/XfosGCG7auRBuxZEqHDztOLHjD2yoGUuhVIecrk6Ho6DqskcgwIT1iWYV4hrsIdBn+opI8Q4X0nrB4OPl/e7PnimvDLZkLFn0mOR6q+gbAms3jyq492N0Ez82YjizEXOsdfbNFbbOgCuCdoqk5X3g8gFWJJ4bXpmeBjAUSQwMaHCzRUl/r6KE+0w2XDkRUun6ubGl7Ual9JvSZXgWWQ8knYLnqojdq8dRDehiyqEfdv1U++voVVmT+cuWrifhj65/X4cFeSS/V+LH0Sr9e9sM/68iCpcbw04+YyU1rdOsbzssbirS9U8kEdM9M4aupnQCA6ElZc8bByAtYghDhN0XD0n2zcg1FrYudUHnX9/0WHqwds8qDNdUaGYLu2JzTzhNNhx5TlC2KXHd6/fr1Ni/IyXmZAtS214tJFCS5M3GCQGqy9hu9NgS+5JFhDTpq30kfZuMxVMzPhHpLtgM8Qua2bduyDiAW+5aoJ6ghneGD/IoiqEVGalW855hjE9f3TQWqxs+bB7Bm4yr2+jxrLDDUtU33rHkGEg3hkh84M22wyUiT8jXNkXUo/jwT+sbNkOrgU+lyDTx0n15zxQViwQWX6Xlvv9h4/uKzVXzLBtl2ytmorbhOxh+8WyJUOGE8O5WhV/z6PzrY0OyKt2ho+xar57c36Joz/8eQKBTNbMcitcQ0NjAhbvm2ChvOSvPMhPnJ1Qfy2xJpeINQ51IEonrfC6+CR7FyLyHMDIQmEuUC8q5ZAiVyqAioqGFVrIwAvWSZ4sWurJeZOnf5+kVRV5YhckMkFp4wE2DKh7YsKPr7MScmpT5wbQNzWLWXCwBtEz9MnHD07PMA1mxbxV5/Z5UFutetVL0bVsvGuqgOBqqTbVcJgw1Hmq36OQtyCkdW4npTPNSpcZMzg3D8OTqd0t1/ukm3veE8aQ706U3f+aweeOgfRvNRx5l9D94DDk3AN7mczmhNgyUPPFIu+9wP3NowwYI2hUTmHDcLbBxFCVGSzjHU060TOztF8D93QsxrdOwhb/mDKnXgMTry9D+rtvk4nXdLWToWrNXRfQ6Q9SsOFQ37HYxts7IcJob1EG7KSkVM6CqJ8cw8ZAkXyC3Y81Jq1htAnCLJnWFDhAwpcjnj58PpvE11HF9y6N3LSHG40aTdBhMK+JsRQoDXGDxbNfw7PIWUvXHrvnTcXw9gOTaVd6BngcpboHPVEyo20IMUFi1qgoE9QgOLVhuMtummOfNL4hG5afVSRSEfftUiywd5iUNuul88/sbDNflVbaHdxUWTAC7JuYvEfj+6y7WHOWvkMZxU6mZE7s8AyO56zdM6/OwDhlnToNQp58tIbZ0Y6e4U4ftu0RKlmdy0s5ttdQ2NisO/eIObTRZsC54/i5s0vFITAA8V/+ERYTkVO52/YEMFDmDWIXW3qItFPlImpDhj56Lc8WaqJhBYlZREMNX1EVZXBMW4hj0v5MOBZ2mDV2Zu0rYEWvyq3HE4Pd8DWE4t5R3nWWAaLLATHqzY9o26tsaZ7tE0dKnsSwzG05bRsS9d9U43JLtsTdkXztEAwzkM6xTRF7uVkWceVoMP3a873ne5L7HmGeupd5yoolARr4mP7NbPQV9QtV72ddHy6te78iDnpg4OhwC/pyybDENxfHRkmLuLbu9YICHlYIe3Qvf+WsihPlf66vac9YNvteT8i0XN4uVljb3YfkHOw5ZvgLfTvi5DeQBA3KDtUlkYtF4AACAASURBVDrFtuf0eJbMyXiyZuR8OB1HvuPo/cuI+7o+PmR/stTRhBcRCpgCDJNk7iPQwp8V6AHT5iX0AFa5K8Y737OAixbY8PB9OiwsEQwEKvYQd7G7jpoaNqJWBF4dcLAcPdio0o0Hk0EpA9Ygc7M+G3kz3CinkmlwMqghlDNadeGZOhSt1fVWcsK44tiMxdGn6KVX/9CVTQThQQWSLmvvlb0m6DHJCCzKrh2dSv7xBhGcod6rEdQmbDj2ZD3nxDNcsaOTeR1/DBMh4F2i6j8zwDSU46clhMf5puikLeUxqTh6sWOYacczeYPlqTo6Oti1stfz+PEhHAgcjIIR0BjDv4+tGYA6k6WsaE96JadTKsYDWDNtBXr92astsPofd6DQc1T4XNhMZ4ohQVBWIw0LZV0DiOUFtIUYJmGKO8uWUK+KPxQC5MORXhw3QAYzl5YuXVp2ivzQo/9Sz3/8bdrHMjq+Fx/okL/SvUZIvOSO51zZQPCQtr0pIPC60l52XdildbZuEuKOG1UIGukzZb2wH5TUHoQa2EGf+kZVwFXWFpRqoGaVG+uuGPviJYOZiIIAjwkZAFozan6KGcvkYwGyLHCwDCZtUGDURdsqeACpN2aHXGm3avCuxo/XA1jlrBTvXM8CbloAG/Nzd98m5ra2uLqRutnFUttKYaOK17aJQF2TCKEEUDw2qhsam8g5Gds4CCS4mYE0PGH8FGjMgi0Siwm0MhyYkrqD9uzyKPPmzStp89507RVqztnvkS986l0qunUdtbIQQkrLpqB/rN+JumYr/OYP6LlnX+CKGCaVqFl2ZbJtSjJA5iQCrJ2bN4qRn16jI03N4Py5X7A62z8Kh6bAP4ZmKzxoSgbgjAv4gUonKd+PgT8Q24cAUg+6/H/3uHuh2DnLkuqz4cpiz5+pxwNEMqRHb3JJ9+FU42K4kNy2TGKI6+07takHsJxayjvOs0CFLZAaHdYb/vt30dowM+QMKjFcM0h9dL9MB2tVQ0ubXQCX1yGRm16aQtwovtmDsEpeBYFWyQ9Om/g9MCAQ9imaeN9z1y1qwzc+Lalfpc20aAWESlpahzO1CrN2G/SHdeO7PqbnvOndJfcz2xbBJ0MrJPAWspHTeevf2a1Hvv85LR68SyYOP143IJU86HcvO4+K68m0JdPppEDQVKjhQSH7upQRQN2/epCPo3VSAmQFQ2Eo3wsR8r8IUNOWqRN1rWLFRZ/b6wEW55Mgi/wi8Jf2KHtMTjrJlhdyuoanOo7Fm9G+a/dLKX3Ci6EJoOfJNJRiPO8czwJuWmCkZ4fuWvWEaKypHInWzf6W3pbUg40LbRFHZhWRaE3vDDxKjjcPCgmWG17gtVn8maTiYrV4tv3k62rbL74jg3M6rMSW9b720IvgYLxdhoIId57zAT3//AtLBlkAngpEd8mQCgsDlyoJML5f5KL1rF8jxCWnyRFfwFLHnmq0N7ijK2WB5zWYSIlUd6f2D/XrQN8OGRwZzJkRmwhGVLJlnpDzFokGeG5DGe4hNK+0nrNI7PPeyx2vidLX4+w4Ey8EimVWGD6fHT0u3Et6UXkPonC34D1NAjy8TiXfK5OvuGHDhmyI1bU2C4/qxSM8gFWMtbxjZ60Fuka79cb+TfroBUdW5UZzYrjezWv10KY1on4PB1hxgQ29ZYE0EA6k3hC5EkinLopjws2Gb/RuhE2oqs0Mo2IAHudz5x2/sjZ++yqz5bhTjZ57/uRvMpAOnrZEDarbRPwvhttGwnU6fNp5esEFHy957UGU0g6fusTD0v3dXWL065dp/7P/MSArYaaWH+LzgbfiQ4EfyG7t+i0NcAHxuwg+YCxlqREoZxurn9C1/V2Ox5sOhlXypccLfyAIxfqQsJTQwYOPlIvOevceAyacPAMKHUNxUoLjYkVNC7Vbze+piYW1TbkKBRV2V0Lq2fHwvskouVdlHXkAq5ory7t2xS2wcWCT/n/3f0H8Ze3fRD02uo8ccaG45OgP533ws7b6jpEuwZ+gEdQHtR/geJModzCdzz+l032domaXxs4e+YklUI8tnlBzDn2FqKmtZWZPyWNFKRPWeKOdSm4ja+RSQ4Yjzz5mrrn6g8Zhv3xAPnbW4ZYeHDBaAkAmkz4j0QYdevUb9MIPf7ak9WQXbs5428oJjWa7BYClR75zpQ48ep/dH3iSLDNcIxVCr7q+VcpIVGuAHREICahogjalNICWoCgmI3ngTmXBl/0biQyifwghTFQiiK5+XOLfip4TXE+bLXN0srVDqIZmMe/Vp4k5p5xdkr32yJsnMyjKduCPU1YimE3jpyc5k8hhIGRf9LopNFZ6sTLiwtO+ljyAVWh2vO9nrQXO/d079T83PyBGjVFhBHeluEfNiD5+/nH6xKWvljtGdohNg5vF+oENoi/WJ7pHe8RIagRk36hA2pCo8Ue0qZR8/b6niDP2O12css9J2MkLbxymMrUfPKNiDbfuwb/p2oCh/b7pVxzO1VeGel70XsDJg00UFVdKekgpC2GjeEKEG1vFgkOOKto2ufpHLhaBh1tv89mQIavbs6ZcsfPH4//7qgW6RSisHxuTaEK/bJXXmOFXvqNeIxZ/5ruO22Z4kCn79LCR6O+WIjUTB3Y++oDwfeG9BecCU6fNUEQrcKVUuAY/YSHqmoUORyVAEUrXBIWRTOjAyodFODbieGxT2XcI996SL9wgGl9+UsH+lTJPs/0c6HTZhaUJtjNhdmbFZodl//tsGiOzJQneK1GbkV4sJIlUhYvlAazZtAq9vjq2wB+ev12//88X6nTE3O1BYyGMIbEH2liJ/wF7UfvX/uukN2/qBglTiFpZK4ZjwwIhRnHOAWeJk5edJJY1LbGfaEkrqR/d/rh4ZNtj4p4N94ntAG4Hte0vrnjl5eKA1v3Hnnq3v3CnesN+p+V88K37zz06augZoX/FMfcODcMWzPKSIoTqHRGoIPeAFB4NhZAyHpbIAHO88cWgsDyaTMuFhx4japrdK/rMjQW8DTFnzhzHfXGygEiOZbZeKd61rd//orX91usNkGWkPxzVfnBKIv07BbLmdpH5AbIiZ79PzX33ZY5CIb29vST/22rU1PdxUxOsa/NGrS47S8vRwbI3Y0yFwgZfdjvZ+ekVfn347c8If32Tq3PrZP5nyzEU0WRojXIOvBewRgyW7qFmF0C5LYNQrjjtdNkiUyy7Yv3dtGkTBUYVOIyO7ju3xu0BLLcs6bVTdQv8dtVtqjfWhxTwgF0m4aN/+YSQ9e499DlAOKd00PKLoA6KiD8iIoGI2Dq0TdTizT6hkyIl00LiFtamFvW6XixvXiY+d9yV+uxbz5NzGtp0W7hV/vQN14vB5JB4aOvD4q61fxUfrD9ZHVC/SNRHq6/enqQkQiwp9nnFycIPIBUf6NX92zeLoR2bIUYgVArelFBNrUzFY6KutlZFgwFuqnk3wUTKtHRtg1xwcGW4bwAgNn/KzY2kVLV3rg/UDtRmf6/YdN1nlC9arwMtbRI1DY1QbFBHlGUDkEHpV3XnXSzmn/ehKQEJ9YLotcKmYFDbh6KrbhKcuSl3dW4X1qfP1b7uba6Bo1IfBPSUDYfrscrS2tc8Rx5668MeuCpgTHiyTGaXAnxPAA4IeVv02uDekLg3bF25qe7TUufMrfPokYNcA0PQFZlz0glYnme6dbE8gOXWCvHaqaoFrn3oOvWdx38oehO99g3aGGqA1yCge3Rvxer5QdqHGpisO5v3oUBAViOiOuaL2f3g31uNFp2ykjILyA6vXa6unPtOo83XoOe3tCIIV5mHTKEJGonFoehZIxYfcXzO8Yz2oRTF6KBq7liGsISQGx6+V4ekFhHU6MvXdnffgNrv+NdJX3CXHIPbH3rbKByKt1PXNhDbg9fbKxYvXlxyn2PrnlcbvnZZOrZprU+k0j6diOlgbZ2sT8ftNnemlT7w9ue0LxTOaTuq2SNsYkcXKbyKH4ME54wni03s1jeShLGxMsxSDFjS3Vs2CeuHn1Xy8eoVfrbBFcKOh/3uUTH6wrMiNG+hCLa7z8dxe/3NhPY47/BmyVyeXEqbsw4fw8wAWYoAg2rmGTV/W9k8q+xfrbGMyyQs+X4r1HcCLHilqcRfzL1RqNmC33sAq6CJvANmugUu/dvl+g9rbxcDcqBiN6ibNiCRPheX62ONb1Xnz3+NrXaOx+C0jqV/JKYb5i/WbcsPcvwASsVG1fr/3icpYo661CKMMCL4Y3a/ISyqY/CGhSAsuuCwlztus1g7E+KCxGpLPhR77lTH0zOGDQv8bhC9S/wMPXyftfKj54IRDkp4EGU6gkFtjQ7LZuDnNBCq9ZJj9T5fv2k32zBLjACPMhST3+ipF0ZtHxaxzWqIsXssQUKNMKa541zyTYpSyO5a94K2rnibNob6KzZXU5lxpKFNHfiLfwp/Q1NVrl/iFM+Y07AmqI4uyWNiUWP8KPxM8GqBHI9lh8ID8GqN77j9lkjEDjCPsHjRkiXlGoEeY6x510P94/uFZwRfh/mOmyW8F5W1XOoYPYBVquW882aEBb74r6+Y337i+4YZ2J1rNSM6WEQnLmg8zTq65gC9T3iBrxYbcn0kWnFOFhhmumdwUCw85GhR21oaSEkMDejBHVvFUNdWW3gT8gsIkwZFy5J9ReP80r1ATkzHt1+UxxCs1efkeKfHULqBdeAynjGnp+06Dqr1D5+4VBz9r627MvS2rFcjKx8TO277Px1ft4obmVGLGHLMF5TNF39ZtZ9w2oSHPcMlDAdOFfZkJhlV7bOyDfw7z8EPw0IabVBPiB6LghvJyNCg7v/Dz0TgV99y1YbFGK0PpPZDfvVvz2tVjNEmHUtPFsE3w8l88SBfrwjlfwsJI0ykYDF0n9v301TDYnksVmdwSYIk56XwAkKAZdd2BG+TBaGnJVzoAawyFrR3avUt8IPHblCf//eXZCKQrNrm4JYVamRIjZgJqSF7/ZraI/R755wuF0TaREtNPb1DecfH8EopafHsd//IqFp42CtEqL7RFc9BKj6qVTqlw/XueSLiQ/1q/UP3yYNOOXs3GyAkZodHMBRqablWyJVZdvAIUem97HW18oNnqOFnH5XIDFAQeJJaWSQG4pclfHX1er8b75X+pjbb/nibNzEmA8Cu4HxwQ8UPtbE0NlYbDI73uBGo0Sb5iPFZkdehzm1SXHRq2eMs5z7wAFY51st9LkLnVP/PGTqc6moAWha8oL5MSK3i6wJ9ZCSTXteCa94NK+G+ULi35XSASA9guTFjXhtVtcDCa5frATGowoGwMH1mwTf2qna2yIu/NLjCumTeW+Sy4BzZEAGbK7K7btQWlB/xWT44jQxofdXiLS1oJ0c6udRQLKEbl6wQTQuWOjreSZtuH9O9dqXu3bBa73vca5GZt0vlnkV4u7q6stl1Nojg36F3Q1K4K2NBe3rJkiVlF4VWiZja8bv/s1R8FCArYNTse5De8qNr5MiaZ3QkEDSsUFjN++wPZePhLzc4LoZ6nDz8WVaE2lj4SHqvGB7kn7P2J4CiZwtt5QxD9mzdLKwXnhLGdZ/S0kpPy+aWb214AMvtu2ZXe6xhySoApXhsMp7UnJIlCOnZfC5egx7Tcgs2s2QO16+bSRxTWXTLli0WMy0ZUmUmJsOq9G65TYL3AFZl1rXX6jRa4Pme1fqcW87TXekukQqYVFpwZYOdxiFMeSlEk/R8EOMvmnuOeGXdwZKZioK0CdC0mP2fTKXFmzd81jomcqDx+oZjxZG1+1FiQIQRpouGIRQ5BdiKQ/hT1DZAm+qYGWczK5XUscE+sWP1kxrZeWLBoS+X0cZdhaAJLrAB2KV26GXKPuApKkj+EckW5c4fNycKFAK8lA3a11z1Xqv1lDfJpuNfb8TWrlLPf/xtEqVkVHTxPjKxY5vUhlQtn/oOQNaxgl6pQgCL46fXilISBFe5sq+48VErjN4BbB4TuDXkbPU+9Hfh++qHy7ZTuXamXthoW4c+6P/gyfNkGco1527nYx0oyBTYIAvrpCggzfAdZULgCbXXCQV5KQtBXEW2PNcVsxUpD8FwZDn3HV9okFhSFHewDGNRG4vcRT5LWFGCZuK9To9w2fd7tl8ewCpjhrxTZ44F4MVSo+mYMIOm8IWKe4jMnFEU7klYBvVhkeWaxHKfxg/+tzHVKTZYO8YenARk72g5XX9kybk6KLWsC+XPnLEzeGJxseJVp1d9o82OPoZsxS3PPAQ+l5KBYAhSGH6RBAm2efnBomHuwin7yZAhsu3I5yhqI8lneWbukWxeiiZW4dkUYuChe1TjMScZXbdcb238/heM+V/+uaWQpZnxOinC6PHtkOTOsA/euBnClMgYzBsCzJ5HMdZsUV2MYxcvjADrkX8J+aX3UZW9anOf8AVUTATkwT+/V4RnsBfVyVzO5GO2bdtmq78DKBV9X8ADhlLmNkHcfqGhx4eeJoYSuRYpEYH1ZWJNGRQKBdgq6QXHzbB8sXNBdEVNPdwfJkLtUM915+MBLHfs6LVSRQv0J/r1++74kPXAloeMuBFHxlb1NowqmmHCpfWQ1le89BPqyLplekE66Guuqcm5iaaZsQZPyIrjT7N1r6rdf3K4Njx0r2iqrZnglRkejenahctF65L9puwjM5IIikrZSPKNnWE21Cl0LfSY7zqxNc/qZz98lm79wV8s1AX0k1s1vrAzNyAKMjKUQU8CvQbY7HyFyMHZMjvw7I3ZjucPrl0lYh89U4fH1U2czvmPGQEr3dBmHPi920SoY5dor/epjAWw0duhwlJEeRkOZEUBOKx8U4XfeQxD1vSYcm3S61Vs6DCTXELZlaKBYJmWU5BykG5nI3sAq8xZ8U6fORa44YmfqsvvvlJbESVRbWa6b9CZYwj0BKVpVNSKipARlK+pPUxftOAsvH3iC5Kz8IOQlPaZUnabA+KPff/W8fqo+MkZP6i6zbY88aAKmPBpTCoXFIsntL+pXcw78KVTbsT0yHV2dtpzwSw7hkrd4GRRNXvhwoUVE0Icv3g23HN72r/iUJCMWyfMBzkx8Bww44o2sO2AsIqiF2sqfZ9MmIccF8lwD38I1uKrnhDy8++p2pxrrNEkxpGsb9EH/ezvMthWWhbrjLrxZnBnGD5nGajxoL0S3aVALtacMR7QF3MdNyRSirkej92+fbtdkorVEvKdi9C9Ca+xXZoIY3MURvQAVrEz4R0/Yy3wyhtPsJ7pXmlAvd1RzcAZO5AKdGxpcK6ukxEdkRER0n5Uy1PqSXOdb8SKyyajQZ3U8Rp9/enfc/TQqED3xprs27JOD21+QdTtAhFjH/DMdBqcssVHvMqRp4MeGipcUxuKKeDw+pQNJJCVJZYtW1bJ4Y+1zZAeHuhjMhGs1Ua+yOS0e/JG4JkgOXhC8V+mpTMcSCDFtihQyhAPhSX5A5eETjwG3alvf6Jsu5RrkCTSYI0jXi1WfOsWR3Nb7vX21vMhZ2LXL6y0dwgvIxbAvJF5ESja3G4I/RZ70RxK7yY5WszoJfDKUjr5GwCVmb4BOI9VrgSS8dd2CrDQXgpt++wYbLGd9473LFBpC8TNuD78R8foHbLL5grsNxxVF3YtFVcvXC36Q7NfI6tS9uP9HE1E9fbL1ld9o82OceXdv9ftzY0TeBypdFKpSL3oOOTYovvJ2oIIk1HJuqwNnN4xCoCSRE8ybKXmJNsuyMQMCVKZneKhdpZVHu8D1extYVIKNvIcAErWXZN4cJOnRQLNbnaLA7QN7Ngu1OcvmLZSOSS0Jym+BidqdJyXeSAQ1ftd+xtR+5IjK25XN+cNHkSLoNft7DM3+zhuPdmJIaWECYvpD7lZCNMblHko1S7kGmakGyq+HnBvsdwQ7xP7BRM2YoahvY8QUPFeyrykTXgBZQUJHo+wooVfOWscAqTR6+WbKvTIYtTULsNnF8mtGGN7x3oWmA4LPNX1jH7dr84QQWhkf6pzhTgsgbIkKBj7vYb14jdzO6VFp9a4z1t2zlUh5ZNJaeo4/Dn/rRsQXZHqpqpPh51yXSOSjOh73/7nCYWpq9UXXrfr+SdVum+HiGQI2fy3IYQIGxeXLidBXhbBR7kgi88/eoTgIWKNN7ZHQVD74Zi1GYGYWzXVSEaHR4BEdjsdPl8ZHIYwWXOOXrus4Cj6qQplRNkesG1bRPqq8wGythcNXp2uk6Q/oEZxv6EitAgdfKQ25i/S1r1/MOpTI9JEHwC6tDl/qTj81v9WrA+F+kquERMkmMWZPZYbLFP5+TvDebPngj9UzIeX0OIGCq+QhbmZ1kLChcaT63sQue2ix5NV3ktpa6pzeJ/wxYYFqAlOKINQbKi+0gWgs/1nQXW8zNiZuwy5E1XhJYoJJgU9+uijxZcYhF5z2rQQwIL32S7mDtBrr3sPYLm9Er32XLHAlqGt+rJrT7c+tnOxrxWZZ+GAXyLzTD8o+xAQk6LG9Mk7Gnbof9QNik90LxfHmHU6CHlOPNsFnu2iU6b0m/d/tGoPd1eMUGIjtWaN+sUbfipfvSR3DcISmy3ptMTwgN786AO6sTbCjW1sPrr7B/R+x71OlFPTMAOyyGNyY55tMMNQJB+wJJ7zQUk1bGb4kX9STpmd8cYjSZ3hHWZy5SuBg80M+QqQKAERuQj1bvsy9JT1/ur7OnTbD92wy27zPhyq1fqw41TL2ReIlpe8LLtpqa03/0CP/vlmaaJ8UGi/Q3XoDe/Q+550OsdQkX7kW5D0WLDuI8OoBFMAqhbXHueT/8afzJ+pkk+VdLsphmUZJiLfqKOjw3UNpZJuoAInTXfR40xmoH2PsGsEWgD9jqUYyDuE9yeN+8u1zL7JJiLIIajmHBNEwxNc1PrD/WPhx8jlpZoKYOGcFMH5eD6XB7Aqseq9Nl2xwOOXvFm3BCFckK3jB/S0NRkXc4MR+6E4aimRQOWQevAQEOAZu4kYttgWj4nXH/TfirujXRmoi434Tb86e9mZ8oenfXfGjH39g/eaPp0StZGI7RGw6xqifNo+x55Udh8ZaqOHySWQxY2XqtB2XUDiAno2xqWbF/WgnmpaeR0CRHyMXF44jCtNojt0uwq+dU++DjMve/9xpxDf+oTwU1jNhY8dCpR+zbvMOvBIsfx/b85pi1TnFhWct9D+jl44krDdktgoNAxurNRwIkhiyBfAqpj5GpPQoKeG14JnyAZi2R+GdqcbLE41ZmqnQa6h4iHCHOvLFs/FujXxsuCj7pSTbL1M1iy9h9THKmZuCk39hO8ZIoS316AHGGH4ou8fNkYNL64jgLMJ508FsMhVw6kTFOw9gFXU1HkHT6cF1lz3WS03rrK9V2PXJbIaJzoJtq/GTjhxE8Exm1Jx/c9or/hlyxaxLZqs2M08nfaY6lrcqeutOvGBw9+nr3zl5TNmvForPbh1g+5a85yoi4ZEKBgyRmJxXbNgn4ISDU5tS5DF0FiRG6qj5hlmYj24BQsWlKQFVABk5a27yDd9hipL4YbZG9m61SJ28el5JRtoMBtBOvwMhGpwgh8hQUNEj3+dXnbx1XilQZXrKT7kojCt343yRFNdJytZwOGQn1as+GauthkqYtg4y9shmZxAa+nSpY5t5tC0JR9G4VyGNSvNwZrcQXoIeb/huvYLE/rBuofkaE25HshxouYWlx7Aq6vSK5P6WLZEAwu0M9mELwjjE2qmAlgs2UOPaDY8yD55AKvk5e2dWGkLdN37R91/569EbaAEHSwAjnjaFJ3phDjzoEddeYuv9HhLbV+ntQ6mAuLWN98sXrX4uBk3Viq4b3j47yj7Q50nv9E7NKyXHHWCCEbLI6mPt1elQBYfmgBX9Iq4bld63pBObpPeJytmU6uLfLBSBFHtzWH9GmF+5PUTPFjQttYp+GbS0XptsWwARhRKjupaYRUEDUMyAPJNjayFx3jEtHT4VafrBRd/fkrvAMEpkwgYWoXuGDPeCl6nmHuA7dODQ+BDjTFwg1xtf3JfMp4tifCh62uhmHHzWHqvIF/Cgse28j9DdSSgZ3Wq2FeE8eiF01hDJXlxbMLVrpfX3cZLsATvjoVr2iCL90mmoHnOOaC3lqFx8KLsEC01vJDBWzE7liPEmp2LDFl9gnduKoBF7hd5oR7AKnY1e8dXxQKjqFe3/rufF01+XdKN2JlK6G+3bVR3NnWW9ICpyqCLvGhNukYfO/9oces5vyzJRkVeruTDUeBZb3n83yLgNyDoLuS+x7/e9f5WAmRhkyLp2SbMusXBohHpcSQPK594Iz1Y5LaUck223bV9m0hccJxKI99QRWtEEmHDYFObTMMrg/qXIqLS4CqiGDUAV9K0REClVH0yhtzE3bMT2d9B6bd8AFh1wYCRhgzD6JzFesV3fucE0NhEc4aRCALAT3FFt4mFjzkvmTCQk36UvHbHn8jQEceQ9ZbCy2UCwEwrGR6g3Jb4gD1TWJ/ByVWk8HcbeJHfx8Lp8CwVRUgncGWolZ5QgiuML6cUxGSQRdvwWpOLkWeKmNvZuvjYczUN3s2yvVj00jHMTQ5mNiNxKoAFr6ddlYFe1KzXy/NguXLbeY1UygKPXfhGPQcE6fFhQSfX6kzG9XVzNqo7GnfsceAKUTet0giNJqTxyzfdqE/fz32w4sTGpRzTufIJVdc+X9W27govuP2h54cfbIA2gZkf/s7oRZUE6rL12ggQcm0gpYyB3isALJGvRmGGv1TUxpjtBzeGHU88pAeu+aitQ2tAoNWPGnPG8JCMMto+aUfm8eTExeDxDWhLRxJDyjL8RtrwS/wWGnpl3GkbA4a94Y74Qzp89ElqySVXFzWH3IBIjqbTgx6tElP+WQLF9oZNJSJZypw4OYelm+AdIv+Iumb0bNoZptPh1SIoYbiagrssYZOjv5QHoI1NcI/C/J7hU/aTkh+TgQ+/h1fJpJeKzAt6AqnPhjb4zLTDefAKarThy2Rdsvj6BICcAVlJtB3GeRb7x5eC1nUXrwAAIABJREFUTJahzZWlGnwukVICMq6DbLknJ/Yv5hg3vFgZkEUwm+Z6Jb8RH9qDH65D+3biD+9pPmtge2rY2feGB7CKmTHv2Gm3wMovXazDfV0i6HceotmUGNVfn7Na3d80uEeAK6gMaWFqeBkCIoifsD8qzjnwLPXV13xx1o0PYQ3KK9gAKM8mUfYawyZh4eFtR6QyDz9u5gyXlOXp4MOVhXGZps4Nq9iyIZMHtnnzZnqwcqrJM+TC7wqBEAqQUl8o+5DnmAkA5KVnlGTHOMJ/SQFxa+B31L0UfmwcrHzJsXKzGQjW6TmXflk3v/TYktcegBYcaQkWFja4ibPPzPbDb4akOGd2ffdMDTz7dwYgG7QZAEZBuYqSBu/wJHjO0sxS5BrGRmpkwnH0FI0R+rFWTKyTogBovstzjgFkbBBUihYVXzq4+bOQM8EZbUnQxSxVAinigHHXVpwTfMdsuDE+G9rAP9n6g/axAJgKPz4CLIAPVh+w10MWZGUyM20QknmJ2A0QZjxbcsmSypRVytQjdETAn2rq2Q49ykxIsUETxpQ9PjvOzL8rgKs01oQNbj2A5fCG8g6rngU23nCNMlc+LsJBv6PNcT3A1VUdz+ln6kYdHV+9kRW+skJJ1lqUxxmOj4hjFhwlzj7gLHHysteIZU2VeSAV7pHzI/jmzDDGOGVkjc2Rb3d2hh6/58MJ2UfTMk98QHLTLoU0PnnUBFrovz2WXPwpp1biGzzBQy6FbAA5eiOmBKHDqGM4/NC9yurvMUQgKIyGZuGra1TiO5czSFSSXS3UZPIZuYurc8L6IEB30K1TZ+cyxEShxYzMhc2RwodK9JKK4Bi3ib8TYNl17rgOMrkrNljMbuJZ+YTx9sQ5FoCnK8DF6Tw5OS7DN7PzBthHAkiCUpKkOebJbZCgzmxVEunxHUEmbbMb8ZteGHKp+F05SRwZTxbtbIMe3guYD/Km4ODcVTyeQIIeGIJ6Cq5SEwxh6jE5BXi77D6zPySqs9+cq3wZhFjDJvpse3vy2ZCeWnrF8unBObH9VMcwDM/xulnLtJg+eR6sYqzlHTvtFnjuM+/TNfFhgfq1BcM7ibSpfxfsVNcsXlvy2/W0DzDPBUMqqA5tOER84uWXyZOWnVBw7DOl35l+kMOhMhIDkuTWLVu2EGyNeWv4Osg3fwIwAq5K95/eFwK8Uuup5eofNhuFjYsZUcw2KnoMGYFTbp45z81uPrlCKH07OnX8ntu0/86flQSkOB7OwSiCGGF4q+AglgnDp6zmeSLV1yNBfhdhOI0ne+l6fRG94kd3Wr6a2t1ATjZ8xrYzHifb+0TPCWtIktjM1HeuB4aRYLNi79NdMd8Mj6fSa6aU9rnuCbYoUpoBUTboonApNZIIPAlish46huAAcmztLYKtrHYXjwen0EfbuQUOiJ7IycI9Ry/VlLaHl9FEf+xjcB9b2ZDXeJuwll8mJFYy4M32qYKEd3PTpk1GoRI4pcy1k3M8gOXESt4xVbMAOFhWSxgZMgGkLxX4pBDeeEoNigv2e6roza5Q29P5vZVQ6qjWl8l73vHnWTsOhA5sRWSCJ24qk/kyGbe7HWrL9YZfCXtnMpnst3Y3swLpbaJyNMmtxYQh6VVj+n++7DfaiFl4enRYKEoiMAnPQChtuF+nfv0dEXj+8eLAVcZNRNuSqN6f1mL/L92gN3zzShkMB3UEZW2WXvplGd+8Tu+861bR87ffQ4MORbZjQzbYGvWHRfS156p5b78o573IcBEyLq2pVMW5ccNGfmx6DFkxtmlkldSnKnBdifUwXW0SiNPrSU8OgSaz7fKBRM45vaMM6QHYuF6yh6FnLoPMi8aUzxcCcFYPIPCDl4rgtmQgNZWtyc2jR4zZum7PCcOQBJXTLWWRHYcHsNyeUa891yyQ6Nqmn7v6w6ou6BfREBRHC3xI/t4eGxWvPfgR12/UQtd263sGS6Iyoo5rfYX8zTk3FbeButWJMtvJErgZPiPfaqrCzCxlQQ7GVGGEMrsz4XRuMMz0YR+ZpUfvEL1b5fKpcBHNYrIMi3Lc3Byn6jeJ8+hLPrLyhFPXfub9ZrBzgwxaaSnMtP2dNKcuA2WTqEBlGt/QsC+kUmlTBiIh7Wtslwdff4f9/ZqrL1TR+Yutjvd9MjC5z8PPPKq7/vRL3ffAX0Xzaefp+RdclvM+BBC0WDqlmJAvQTjngtfkBkuvjhPBSjfXw97WFr1qBHt4sSG/qiBgmsyxqpS9eB2AoLLCoLn6xsQAZkS66bkuxgYewCrGWt6x02qB4eefUltu+bEI9O+QkWDAEWjaEhvV7172pO4Op2YlOCFIrElHxWsWn6B/ftZPZuUY+ACnqnZGgmDKMbA+GUNsbnCjilmcrOFGLxbDVfQqFON5muo6BGssVTM+tTvX8dTMyfB1Cs7x1h9do9J3/1ZGHerBjQqfJdNJHD+RtzgsA3rOey/X0cX7irqXHGFf94XPvF8NQT6j8YgTxPKrv5u3L+ACqTTS9ieJk5LAbDCUyVR+gCOxbt06hgUVlLpzbt7Y8OxiuSxBlOVYjQsjsqB1wU2/mHn2jp1ogYwYpiOPDu5ji+BkvK5TpezJ7EcWNc9wxJi1pyBQW/ClulB/KOfBwvCFRFALtVPq9x7AKtVy3nnTYoEnP/pW3QJstZtae56rb4WC+9Wtz6mHmofLvjmnZYDjLsLNuU216L+9/U65rGmpI0A53X10cj2GFvjmyHpe+WQIsu3QhU+yMzw+BYGGk2s7PMYGQUxbJ7giyGM4Mx8XKl+bLNxMKkuuoresZ0aycL5MSYaNYCNHmZRrPvlOFd7wnAiOq+WYr08DvjAxuq434xKykxPWUMJU2vey43XbyWeKpuNeZ9tbW6ZOdm4RgcYW4at90eu27ebvWenuHWKJrdi+SyCUnDkS1lmzkZsWxsd6idSaVIsWLbKBEUJKJkNc2DANcosyHq2xuQUPjhwlho5tAI5TpnPeHS6PPfOwDN+JXlvHLxQMEdLLSI9XoYzWcq1G7lq2/ic9vARbeC6wmHXJoBvcT/Z72so1TbaBB7DKXRXe+RWzwMi6VXrj9V8RjcJOJ3b0GUmk1eebn9d3tffMOoBVm67VvzzzRnH84lc6Hq8jo1TpIHo2CEByZcmxSwSULEdRqTTtYoZNVWxmBTpVGweIsMvzMOuN6s3U/cn+ZPWGAEiYHZVz/PTwUfKBACyXPlG279333a4Gb/y6rDftbLMpP6Np1GQ8FfU7X/V6seqK98oGqSBvsgtkMWSYBCU54Q/KcH2znvOej8nmE96QF9yMPPe4WvvVj8uO8y/Sbae+yT4uW/sug7cwdMvWR6K3ARuiTchG2NUCYDXoGaSHKrspZ71Vmd/MPqNg56y7RwvNwUz+PksoJwesUAh7/DjwMkBPFmUpLNwjJYMdJ7ZhogRffvjSQmCH9UIKAUP4JV13w4YNzOJkIkFVgLwHsJzMundMVSyw5ZYbdPw/fxNRh+HBNDKUVsf65dtWPFZwM6rKgKa4KIVDXzPvBHHbm3896/qeb1jckKninc87hYc2y8G4Vqi51DnFBqIzoUqnD2GN0IPIZj4RaNGrk0m758OcxHUbPFCKARtEzjqG1HRieHQKgKWffcsxolWajjy4BFgNZ79HLHzPx6WFUPkLn/4fdGC7mUrFfLVmUg4ZQW3UN0trsF9oZYnFF31GtZ56TkGQgzGk6YkEMd2HzcoCuCQOZXhwwrn0cJFzx/HgOHo+IKi1SzJofKZ+Ri7DMZgtdV6983a3QIZTVYosAkvz0KNkAWiVBHYKzQfXT0aahIKlPq4lLp1yMgzXr1/PdepKfcpC/c/1vQewSrGad860WOCZT74bBYwTSO0vLNHADm1MxNS7lj0m+oK2IN6s+hjDht5y6RoRDUQrArAUPBioglKRtvMZmgAKIUDWict5XZa2Ab+jpHIwbk8uBVDpmcmGCUmCz5dpSO8VOVb50ufHC4jSk0NOWoa8vZsdqEqeS7RUJRN6/TUfV/7Vj8mILlwrkPaI0YN15rvE4g98auw6T5x7HCUVdKprqy+Mwjl6wb5yvy/8UHTffrPY+dffi5fe+uCUa4IbFHWEGNKjthM3PHgXWBJl1t1jbq+Z2dgevMos1GwrrXMNUzS3kGRDdpy8R7gOsqKibo6fJWhYMHrhwoUT1hUpBKXqfzHkiHuxbKHRcsbpAaxyrOedWzELxLdv1mu+8SnR7N+90Gi+i6Yh0/CgMagvWvoEC4TMmg0gakb1x468WF92zCWu9Lkn1qNbo61jG+ff1t+rzvnN2yDWGtL/eOff5IFtB7hynUKTTwVpHpOPwE6ZApQYmcqDU+gSrn5PvgnDdpmMNoYWCCYmA5AJ3qtcHaC+FT1aDMPwLZzZhflS0HPpc235/hfVwD1/kA3RoA5Zzl8WoMKuGt78ftHx7kvH5nfDtVfogXv/pIzWuUa4vUMMr3pS7P/VG0XtgS/dDVjpZEJtuO5zIr5htQy2tuvln/2e7Onrt5MBqNzNwsrk7wAwF/R6uToxXmNuWkDBI2mTybONEkBPRWTHPZHCTyCjys7kDNc9WCSjg9RuZ/W6NVjyAUmcxz1mh7JJVyConC5ZGI7DA1huzabXjqsW6LzrVj14z22ilrU6HH6og/Ww6BcXLn/G8TkOm67YYSDy6PnGfLHyQ0+U3eefPXWT/vZ/vyc2D25Rt5zzC3nikhPsh9WNT/5cffrvV8lRkVANot7Yeunasq/lxCCUYOBDLR//gQALwCNnqRgn7VfiGJYloV4AybasoTZZQLSQ9yrTJ00Fbko/0CtGb8FUQqQsqstNj5lOqb6das0HTpOtRbxYjLdDvwjqg66/XYTmdNhznILUycpLzxOpwR4dnr9Ethx3qoou3U82Hffa3TayHb/9idr+4/8VkPbWsqVdHvp/94wdQyVwCoVWS0+oEnPttbnLAgAiqAUeD+aTyMB3KRzjz9QzdA0AZe1PTxPXVjmhwHxzCQ8WuYKSkizMXGWBcITlp5SOcXNdeADLTWt6bblmgec++yFdM9IH74bzGoQ92Ki+1riaBHfXHwKuDWxSQ9FkVP/+zb8WR3UcWRboOe+2d+m/bb5Xm/60rDVrxQdf9n597kHnyOXN+9jt3r3+Pv3H1X8S92z4h/71m34uD5t7SFnXc2IPspypnk6id65wG/lJSOcvu6afk76UcgzFMFnceZxGlk3KR8acE9vZnisSdrlx5dPZiq1dqdd8/hIdaG0Tde/+uGhZvr+x7qr3WcEXHpNBn7PyUOPHBieWjjW0iUN/ef/uHqo0ZBYCqDCIzEHpY9XniR9rdERt+t7ndbp7uwwvXi4Wf+RzY/cR0/u5ORXKCi3Fzt451bcAXiZSIJgHmLXH7F+SywGmxzyVlGwAyDJK0SljEUOmmuYbZaaslsSzwMl9VbSxEOZOk6CP8YRBemcdS1c9ZVN1yANYRU+Xd0KlLZAe6NXPfe5C3RrKXRMte32GV7qtNPYL1C9TWvQGLGhgPSbSqA1b6T660b5KKX3G4tPFL974k7IeLK+7+Y36qYGnRFzuyjRjDUMBle65wTnimQ8+ivT+YFntlzpWyhhQiTyf94aEW7y1svmq9K/QuJgFSA4VwmNj64nEfWoDzZs3L6c8Q6E2c33/8Kn7i1BTG1hfWMdayDqV0IF06TpuccOvak55s1z8oStdsytrupHY7pZeWCl28s6pnAX4soMPa0T66HVFaBzJEanAOI8lCeiUX6H0ShJO3qCTjNtM3UmBdvICLFIJGLorRqS2WEuwrA9eEpixSw6a7Y3Dp+L7REUAlgLZOIVMlfCcjooPoFhDe8fPfAusv/4ryti2XvsTowW5HltBgvzy3BfU+mjc6A2kRMJfWpHbalhFDSndd/l24ZPOvXST+3n6zWepJ3c+jeqtQscCsbH7rdaq0ded9E1x1v5nuLbJFmsjkthZqwxvj7n6UJDLVOz13D4+q0g/2WvDf2f4EG/Crujr7Lj1J2rzjd/QrSeeIWP/vFPUyPLX8CD0sPa5+ocUFHVl/inMSj2hTPjUrpnHH/4bNivvOe/24pvm9viyA08z6x/ashvw3Aapzs9QOeaZ80uVdfKXBI7lmrKLdDPclqvUE71WAE5ZsEYZj7zeL4I7XI+lgSq2jvCyZ27fvn1sP+HLAmRCKna97PRVBGCt/MrHVKh1rt7nfZ8ouEFO8zryLjfDLbDm21dpsW2jjkj7pi74MbHZbUBh2jcdOLukGVTCUp879ip96TEXl3WPPNu9Uvcn+sXihkX68OuPlqpWS53S+pQFJ4lbzr7Jlc214CTkOYDEVTyUGR7cbS5nkgbWVOPDQ9nOtMpVkJp8LGbUZcREy7L1ui9dqvofuV9G5i0S/i0vwOtYXsYnX9MHtE8ecYc7fERkkFkp1KSzNr8gavY/zCYM05MHcEVBVddJz6WuOe885xagvhXDvrwXCZbhQfJltbIyYMqAxyqV8Woxi9SfDRECPBFD0eu0W3klnGNRaBZtUFvOfr5R940vJuPDjtmewrNkMdO4kt5R1sCk943yISzdVWnR1IoCLOdT7B3pWeBFC3T//XbVf8evNFRWigIdI3g+3BnoFF9cuNoRKJsJNmcYb3FgoXj6A+7VTRxOjegF1y7XkUBY7rhsY1kbvhs24pspAAj5DmN9seWZ8eFDnW/LleJduNF/tkGNrFxk92z7VKwnOT2fmGox/eiEJ6vpFSfJpy94nWi1qxc4T/AYf520P6hiwajwDfSI0EtfKfb70o/H7ot0b7dKDw+I6JL9HN8rlIzY+n/fFJ23/VyEoFu2/As3yO5wA/WFcoLnYsbsHVs9C/AFiJmB5AdiLseKOYNvpcC32k29nTINCPcr3M8EYhqSDyzWngRYCWdHwcQW3uKTuVosDcVwOz1eOH8CIAfAwnuy5asEyT3bL/Ap7Wvg7/ZLEe7ZovaYUmepIh6sUjvjnbd3W2DTL7+nU4/+Q4yvO+i0EO8OlFb4LEKFDzbMHgX3wGhQr7zwMTFeUqHcFTCQHFAhX0hE/BHHG2i518x3fqYEzZi2FN94mTbND0NLLJnikDBeqS46apdk93xEfUoygKM1NkZHDRY4aGT103rNFe8RjSh3w90KOMsxWMa+p2PRWr3iu3+QKy87D4URB6V//hKNiIJc9uErrVX/74PGS354u/PNBQ0+ce6xOpRKCMtSIqDTItEwV7Zc8wuCK4+T5caEV6kNhgXzaZphXbMQ94SwHgAVQZhgaA3eLAsvHva6BB+Rf6ckgi9XyBjhQar771bTEB5QOwTJ5wAFd+HFqtgziyCOXlfcx37Ww6SQ6XRkxM4agLX5lz+w5p56FvRZ5lZsEqq0zr3LZiyw4cZrtfnMf0QksCvDaSSZUnimi4ZI0NGcd43ExYn7P6gMFGGbDUYNp8P6myd+Vbzt4LdMuYGmIfP+pX99Tf5n60PijrfdJgKGs8LX1bZBhhjNWmLZMIGm1g3DEaw1RvkCuuur3c9C18cDmWAwp+I8xVQ5jnw1Bwu1ne/77Tf/QPXder2wAmFhJeOixmfooJVyDIx2opayH96m+sOO0dFFy2V0xSFiJ6RP9v1/33HcRrZvo2ue1Ru/9kk9un2TqNfQ9YLPY8H5F2rz+DOoWi+rVYakVNt65+2yAL1KLPOUTwMrUxh6LKwHb66J9e6jdwqkcSr601NlIPxnUSQU97nKVjCYbOOsB4thSH6XkWawFf4JyiAwWvS6LGIeTWQPyqVLl45dY7qyYmcNwIpv36RG1jwj2l51+ox/IBcx8d6h4yyw5affMFPPPCxDQb8vkUpbQ8mUbK+rcTzfG2PD6oP7PC22hUrPwJrOCWG4bK6Yq5+/8Mkpx3jEDS+3tgxvMz52zMX68pd/zLE9pnMsua6Fh65d0Bh8DAIpOzQ4G9P8Ca4IFseTYgkQqVKPjy2WiqG5Pi+rP/VuM7ZpnURtQdl1x82iWSrWPM8PxrGe4pYWqVBUKCRIpUeHVDQUlP7lB8kDvvmr3c5Lbt+s1n/jCnHAN24q2Pfkjq1qy4+/JoefeoSFofWSS6/WPdEWW9Ud5GSq3ns8rGrfcEVenxwsSi/AA5V3TWXCd7YTldmF1JTKcqvoAcMlGWY0CnmDSBfgsVwrAGF+6s0xDMmXLdAE0gBZwSK77/hwZhDi+ruFIMkj47OpnGLShToxawBWroHENq3F2xnTvLE+inCjFzKK9311LPDsle/VtckR4QfBt2s4plsiYdQ1c+aNiqdM/ddgt/7MktnDw6KVGQIVw0JsuGSVaI407/age75ntT7pF6fpIzpeJv/wlt84DhVVZwZzX5Xp3QwXAqDY2UczqW9O+oK+22/69NZwQ8DGYG82DGu4wb3K14dVl7zVMtc8CYNJwwpFdI2Zkrg18tpvRAuFkssy1DZPxTaukb4ABE6jIYmXFVFz4pl6wQWXSX9d44vnM/x3/qtVqG2uceB1txQ9L5SsAPCU4LNYAFoewHKymGbYMQRJ8CpZ6Fbe+cPaZ7Fnvihxjdj1ATPDYIiRHMQp557cLQAoNb52JcAd9bbkdBR6zxDcdwNY5E9yXJnnUkVmZsYCLCsR074w6rLhrWzTL7+rfOEaueCcC17Uo+nbqVd+4WK6z9WKj35e1O53SCVdjBUxvtfoOAvgYf/sVe/VGm8UAttYOpnytUec6zdtHh3R71n+pN4RShd8G59pdrfSlloSXCSf/uCjOTe5WDqmz7/t3da5L3mr8dYDz55145tp9i6mP9ToIU8kW6OQdQXp0ZqqtEgx7ec7tuv2m9WW669BUWZVlKo7lpJOBiMikUwJKLaLdF+Xrhnqk6qmXg+NjIpgc5usP+IVYtH7Pil80Vqp4qO65+936tYTTpNGJKecxoQuMkzEcjlM3aeILDwSeZX63bCD10ZlLUCAhZcEZvE5BsjwCCUZCsyI5xbcdwnQcB8ZIMhb8GTb16m0uOh4q9GDxQzCyXUOSfKHl50vCEW/XDidlRkJsFAuQq/62if0AZ/4mg62tPsQGlTrf3KtNIf6xZyT36g7znqXvckwu2XbrT/RC859v5T+2cFLcToxe+Nxqd4uvemm7+nY+lXIPAtpXxpv7HhhD8ClNZU94shOuTvYq69cvGrWgQ/WIVxWt0Tc+4678gqCJsyEfttt71JnrjhNvvvQd866Mc7WtUyhVPKvxqeP42HNcJjrnKvJNkpt32Stu+ZjzAbQ5upnfMWUjMq2lUJafDxUo5Oor9gWYjk2KVFNSic0Clnv8xJx4HW3OlpL3Xf+WqcH+tS8N75d7BgcESz6DC6dRV0hgC2P6D5bFzj6zdAdNaHgXXK0FkodarYcDrzAFkC5H54jCpdWNcmFRdkpcFpJ/a0ZCbBGN6xW0jLFNqTsD61dafhr60XDgS/V8087V/Q98k8x97XnVHQxlLqIvPPKt0D33+/QXX/6BbwE8FojDKOVJVvCAcoL53zLII9pI3SwLljypO4Jzx7vFWsQhlMRcfmxl7pW5Ll863stjLcAw7fUwaISPT+ZN2+mmTPjqWJvvcIyFaoZiPX/v70vAZOrKtM+91ZV753OAmQlTRLBEBxmIERwgZlx/gAPKojoOAbCL/KAiqACsvr/KIwgceEfhnFARCKD46jDDDsDOuKMgxEChIQlhCRk3xeSTqe3qnvv+d/35N6muruq6+5Vt/vWY9l0+t6zfGd7z7e83/evlzOvWSRWXvFpvaljt+hpGiPrug8IJDgYsv9By2YxfW9WH3gZMZvbzC6YDXE5la1mn05KW/xPviNy2kmPr6jYh4Mrl8m3rrsIXsl9MDFeK8edc4EGs6BA5KRJ8kg6N1MuflKopLOt+hJAJCBJQDl+sZyp1JjBXIhpU8hCC8agl4oasKikBPJcBq4wUCOyvtckwBqg3tv0trV/2R9Efu9uMePi5Dj4RjUpRnq5zJO2Z8lvZPP0o8WaO2/SGqyCbMhlDuVvKPPZnu+Vd0/YaD084V2m3lqWU4PeYI4xWvWnz39czBgbTf6tWu5/Etrm8HSRJ6h4AybPD6KR2IXINmVwVclXLvwIggIycuqCL2pt807TVl21QB4BcLPj0Z+JJrNPwnNPQ6YlmQMJqqhrAJlRBkunoOXyvWaLAN9PkU8qzYZdoCoCXZyERgw+jhm4VuS14+59oj8p9HBjsuxTp0hh5MWs2+439jWN5cFoQpOXYToVfKkaI6GkaxNTEsZ/tLSRPAnMr4mPyrsZB2msnT5HZ37SatK0IEchsxAQ8Pley5QfXQh40XcIle0k7+ryUvMAa7RM9LSfQyWw7IpPysMb63lWVLxpb4bp5vmmfebiiZv1zU29vhdMHONgdpjywPW7KvYpjraMwDr6nXAZig31v1aKhb2432SY5i2eX0YV8SeT3QJYMc1P/w2b5kKSa1YqL6hMXz5vnpWVpug92KWd/OSryEdTp9MdwurrFut/cKMUuXpt/5LfiHrNEvlMHXytZotp//tKMWbuB/WNd3/b3PnYz/XGhkbRaPQgDdO7AUC9BmixtKwYM+cE2bP6VZGZMFlMOP1cbcpnLhl2Lm665zZr+yMParN+9j90ds4wRRAd3BleD/kMYfIO2v/0/XglYHNeKcqFuGrGGrPIjYXLSlX2QTLWQ4M1hBDVS/8ZhYn1MFhmBGwEbmrfSAGWF4mmz8YqgZW3fFk2dezBrapyrj7metjZ1SPn/8nSqqmc3QgHd37romMXaov+161V2VjctDGJz9DxnACIt0mY9ARMexq4qSQjlUgECj8qJW8+NxhM8d/JOE/fKv7kbR7vqQhBJ48i+a4AuCL111Byp6kPPoWvXXKmZh3sEK0fmK/Nuva7qu3LP3uqzHbsgm25SWsx3zWHEzh1gy8LnFdi+qXXi/op07VdcK/Y9KNFok32IWGOpqkwMdvMvl/kLJmtk3U9BzQDdPFTv3yTPPysz5Q9XPO7d1gdS3/ZWSrrAAAgAElEQVQvDv/oX+vQXFkgnFTt4a0dYIvcR6n2KomLxm6znXHBwnqJde+0k73zQhQbsHOGyZnHleglOM3J84V9g8uIc14ph+2fvGBY2F/6HffxPKMjM0zJg3/PjHyAxTD4Mv47CV4To6Lp6+/7njTfWCoa6ioHMGzp7ZE3Tn5DvtLWGfti9TIYma6MXHP562JcQ1G4vJcC0meHSIAaKISCM5qNJg6V3oaaKzzY7zdFR15squCR0geAKQIqOxqqv1wmqWZKD6bIITUDy7fTicQGio2OfbJj+R+hnXqvaJw+S9v+q3utPb/8kdZi9JVtgwO0DvvIx+Xu/3xUq4MzO4CU4iGra0NS3s69Wg57Ifyv5Ozv/ERu/9V9WudrL8kjv3Sj2PXYz8V7b1+sZZoqRxLagrIQUWnikMzysPEaiZZO49qQAKL5CgAE2eG4sKJqKYEdTXQAI7Hv2aRoIFHqcLx8mN+KnR4famsVQTL3FM53fuGLSQ35kMsFaSHon4h+ITEsnxzBH/PgAQsRiWLC3A/J7Lgj9MYpRwokVJWZ5vgHdQSLOZKu7Xz2MfnOk/8sWitosDpx63+sfoe4fdrq2Beql45bcJr55IxzxOKz743toPbSvqQ+S+0SQBUpA8rK1TZpEWANK3vSMHAj5caLg4cJboUdaRTr7T6/Z6dcdc2FsvnY47WZV39HrDj/L2Rbz35X87vXgJO8npO52Sfqk8+7UG7/5X1yysLLtfXfv0Fr7twj9puamPvwS0Kvb9SoLcvv2SFeu+SjouGIKfJ99z/tqg7OlV1P/UrWT5wi9EnTC7v7jFzq6J68FYTLBB3OMwDIlheqhjB6SgoURqEWE/iGUa6bMnB5Utxe5aInIReVsJrmcD9O8DC7GthLRoEGC9J+67tfl91bN1i40OmIShPNICedff0d6SHnZiZW8ZkDq1bITT/5vhir40Qo8zFgUVmd7xSfOXZZzY9nW6FNLrnod2JKa3nm5CqKO7FVU93PzTKMyD7eqkF+6MrvL2qBvX3blfLA758xcjOO1tu/dKP29jcv09qs8hqsAe3BxXmfVi+Ou/fxAY7sL58714I/lzbvqTcGrJe3v3WZsXfp77T3P/XmsEBy5yMPWhM/sVB/ZcGpUutECiEtp429+ntm7qhjeFjFCkKjlv9oKZ85AbGGcPfQTZjMYjP32lQNAo7urkF9WGNC2gjQNJT0wbLBEfMwsrpAbRvxGixnQHq3b7KyrW1atqmV4f81fxiHNZGSXM7BNa9bm+5bJMYIs+wk39zdJT83c7nc1VCb6XHMPjBFQq2ck1nRkmmWZ846Q97zUe/54JI8jnG0nf5XZIyn3xTV+W4CIwa3CyYDCQf2fn+tONpdqY7V37jEOuyvzhbjP/Jxff9zT1sb77pFG9N7oOz+RfoPZMtR2RBY9p6ClCc+9IIiFeXvVl+P3LL4Dgu+WvqL55woTnr4JQkOQbW+Cnt3mssW/pU4+anXhwAlAquN996uTTrnAjn1/MvEjocflPt+94TWPP8Tljz5dB3+OwY0fZGlO6kkp/TvwSVA4k2Mo4VhjAVkEeRAk0SNsc6pQ20R/JYCARovUkB+QuUKUJwP1cmRCN8qkgsHbsuoAVheBJ8+WxsS2LD4Dll49XnRWHco+fPgTx7qq6Vyv/jS0a8GXghR9LjFaJbnHnO2NbVlqj65ZZKY3DoZ2qtJ8rjD59Rke6OQQZxlkh2a+c2c3Id0UMfG7eoyRR4p+mSAl8fV83H2q7iuztdflutv/apo7d5fsp3dOLR661vh1V6QLfA7y4L7anefJeY99gpMgg3974DfyoT90zL7ujLjPjBf73x1qQnmR5FpbtEOvLLE6lrzpn70N+9S81QW8vKVhR+RM6+6TYx9/2n9c5cs8GR/x8FMcwqDCSyYfGI5nKsl/5Fcb7Wc3RlRCHMao3eVfxODTei/BLBHcUe2V9rJ6PuJchkVyD2AlYaVqSEFWCN5xSS8byuu/Bs5Dtv1cH4zO5Cz8Iw5z0srE36yXb/iowvkOGOsuGP+d8W5s8+u6QPbbx/DeI8JX+njZEf4hSonOqbjwHA2a1dlIzpOIp0G33H1fBgy8FPGxrtutrqe/oXWWMI30YQGq7OxjSzt4vUvflzWwc+/N98r3vePj8rGo44eoJl6GfxWk869kBopfeMP/xZqhAZx5CXX6DsfeqCAdFX6xPMuKmny23DXzebUz35B5A6bpP4OOSsTE8PTGbEJkBXZoehHXqPlHfoMOhog+laTpgQ/NAIW+joxYIN2QEceAMUMLqWPoRpH+ERZjMINC1z4kTsvOvSnBOBSYAs0DpFFGZJklYEs+PSvd8jKhKk7tEtCCrD8zIL0ncglcHDtSrkBudjGIpAc/IgWoslLbtrbwA903RGvWq+MOahjbVqiGxaPsf6J48Lo2BizVd51+t/Js485Kz1oSgiU6WYQaaMicUjoSTJPfHUyO4PsMFSZMck0KRdI2VDpNoznmLyWNA81DbC2/cs9cu+Dd4oWcHyWmq8d2UZ59O2LRc/alVbv9s1ax4oXtOPuHJrMuWfjGrPxyFl6SZcJDg5If4VtPiyuZ+ej/2xB0yXGHDdX1E2exvFSybBJ2EizCyPDHNLFMNZTWsa7EiB/E0EQ5c0vLxLUHuKfHe0Pky/rAFcETgX8PYPvkDWFsTLJwk9TuhOcQF8sgBv6HtXE/CdgRHsiSwhN301ewmwHfwo5NGDljNioBFgGIguRfifUjTzdBMKVwKZf3CMP/vE/ucFrJjh7LOQlrNcQGosvmKjVvO2Cs0kPnNxvPrZD7Mj1aF19XfJA/qDWq3fLfNaoyvjKgiXnjT9J/OaCJ2tikwprVABUyHc0gLSTY8AIPvhOuJI1zHcKWBHE0McBPzWq5amhZOQeNjzR3t4+oCxG/9muPa7qKNVfmB4kqRd4CNE/i35WpchCHfZ2tKGmx465AXfcc6to1Zkc5xAfVbHPWXfBlC0fWyDaL/u/nvvR8dJz1sb7wLsFslWopOT7fvxkWbm/9Kl51kkPvajTb4Xpc8gPRO0fwCzrVaALhzibmHJl+VyIMFkxGo1joHyViotx+Jhs6hESXApeJkhJgvVFbeIAwMBxwnpjahyWQ01NjlxU5HJiGeSMI64Ow7nbZ3eHvEatMqKDI+HoogadfHlRAspRCbD2PveM2XTUMaJx2ow06iWslRByOevvXWQZPZ3aYaedJcad8EGNiaDfefk5see5X8MbNy/zBzu0KWd+Wk766GeHHACX/cfX5BNrnxKd2UP29Dg/dT11cvmlLwj4XMVet4t+8gKs2uWQ49s/y7aVwApqdOVfwyS/dqJjBVK4+fEAxQ1Zg5lvcH4+9Tf6Q+EnSUBJ2qm4qsqZ4GziQdU8/h8dYAHglHkjDLMFgRZ9PciTRdBWKvzaNrOU/JsL+cbyyDu/f1pu/YdbRJ3Ra3VCe9GMdDkNeXUIqw/NhAfqW8SJDy2tOAdJIrry6gXan/3Ts4o98c2rF1rtl14nV153oWic0p457u5HyjvUGwX50ifmyhMeWSYQkWVPq0MkjPZHYT8m+KXDcLF5KhZBhVwJ5g6Bomegj3XTiznc4LY5eNwAsIJG/lD0NNYLwZIB+ZHsUudlxJYxgzoGmPy4zqBBJG+TK20M6Qps3ydenpiAOUNtr1vfRbd9CvCc0jKhO+zXgP4GKJP7EiOP6XOlY2+JDAeMSoDFgdnybz+1pp33Oc+LJcigpu+GI4HuLeutpmkzhh27B1b8zLr5uVvFPt0dd1CQlpm9pgUGR63Oyskv/MnF2rf/8lsVD7Yg9bl4l2YDB9yo1C82EOKr6tBzysCmqpIZUztVXK4DrAiI6FfjaEgIUqhporaHmihyT3Gz57/Rd4Js5zRZsD57j1dgppj4s1z7GcVHzinUR8dpBeLQLgHNl5g2bZo6wJ13qd4HYPO9fgnmWFexvxD7xLxsoGmo9vgNO8QHlj8vQavAgEHx3u/+VLx148XaWKNbwIoOczpMrtAIduSa5Htu+ZFomXNCxb7sX/Jbs2nWbK1u4tR+edKxvW/HVjVd1nznKi2/Z5eY+6slQ8oq7N5qbFr896Jj+RJ91t1PqDG32fAFtFrKXMW5yLlRjnNomM5a1DzSxMU5xrIxjzjvfI97ubroaF0cTTb4OZjcVJaA4tx1mCt527F/CHhCfw2AdQWSijN90U8Nl5FSAMhAX5k8u/8CRDZwrCdXhz/kYwKI+DLvoZ2Go+3iuoB8QzfVu9izhn2E+xGBIGWJ/cq11pyFcq+gryf9umyzajEbuwkNlisw6qcPoxZg+RFW+k6yJHDK/afJVd2rhaYSsrn7jNHG4EbXq/WYvRo4e3G+4FW+zW9/lrtDv5PQt66Q1W788LXWT5Y/oDXVNWkvXvyc67rctWjYp/qBVDGgIrjhIccDiRon/rS/Q9pGUEEAw+doGqDPEjVWg4FViVYUS0P9mciNAIy3TX5RFs1/+nAEoMXl8n0CHG6iMDsqE6JNndAf6WM/T2JRi8zsPg5tp0q5detWat/oq6K+BKLsdxh8WiGMbdkimBB93bevsDpWvKyf+O9Lta3/dKf1zkM/0epMQ3Q1tIimvk5Bqobm0z8tjvrqLWXnY+fyF6xtv/yxfO9tP9YdlebOx35mTTz7gn4As/4HN5hG5wFtxle+KbLjjxgIbCxTvnjuSTLb3KqN//AZsm3BlxnF2a95ISjCGFJrquNQtKBdIZ2DYshnYuFKflp0QqaPEYCGYuC3tY/qkKW/HuZVKECLZmrbPKZRW1ps8ubhzMgyhvPjkFambJpAscYMzFWVPgVz3WLuOWhEDJTVD4jYZmqFUB7/zaR5nOY5R8NHzRTmnYFyyYavxgnzj+zgrkBV0QSRvJAETVzM8rhmCWRItFuJlDfKOV6ubMcvi+PASMPi9U+tFIE817EzVrb1nJkYOBfVpRB/g5LX4jjoGB8zSoLVFGBVY5akdcYigSdWPyW/+PRXRFeuyxXoabPGyIVzFlhzDj9Wz5vQAJkFUbB/9pnQAuH3PvU7zF5WXoxvHCcvn3eZNrahTZW/4+BOOalloqu6PAogMJCqVB82HR4gdE5Wufv88EgV14FDiVnmdScHYKX6nb/TnEhgxd/Ja8UNsxx1gu2fFeiQZX327Zb4rqoRVG5l5DzXvX61bJpxjEa6hJfPOxmHeU5MuewmsfvpfxOF1ctlIVOvzX3k5bLzccXFZ8lJZy+QE885BKiYUHrVjZ+35vzg5yUPeFnos96+/Rpx+JmfFm3zTh0idyTPVTI0XnrWbCwgcfYpZzKysJ9IkuYoHOA6xtfA2GUr+b7QBE1uJICzAXVRm0FiWduxnlGoBPW+5gGBOgEUkw7TBMg8iwTdBFooXwEqEGHygFa+Zps3b1ZzBGBRMX2zD6Q3wId5VGhCVzkri5OElxpXmqds3yqL8x2gzVP7WSEvVbyA8EKFNtGPKhRNDGSgfLIA2Dy1yev8DfI8NY6cAxwrAlyMjWor220DWwWmqh3RmgKsIKOcvlvzEph51xy5V3+HgVJDDhpEJ0qJQKkmrUlIU8j7P363OOs9Z9bEpsINlDd9mt68aKQCDsgQrZSf8uzNT2mCAvhyqFv5zJkzowCsfrpV0++s/fZX5L4/Piv+9IHfirrDJmpbfvr/rO3/er+GnIOi9fj3e5Jh76a1ZmH3DtE698MDgJa5b4/5xjULtaMuvwmJpT9Qdp0cfHO52bXqVUv70Jl63cY3tbFzT9WcSEWCGGpLoT3UKiXapbkK5loFbkoJn6oxRssx0gyajLLPlRs4zlNqawfPMQJ3Ai1qPIp9/2xiSpoSM2ibwQMcmjgFatCvPLRqsRCt2ppemix5D6IWh6AitH2L/acvF82xftLExLlQOAeoZaQvml+QHWV7U4AVpXTTsqsugR8vWyy/9Ye/Fd3ZngGHDMHVUbl2+aEjT9H+fPqp4uRp7xftbdM9HURRdI6bJzY35XdEFTij3Whui6KuKMu0TXiK8sBP++l7gxxlJaP9omx3UsvufnuVtQmRhbO/96Det32Lte3Bu8TY084Qrcf+mZZtU1F9rj8HV79mvXHFX2snP/Omp/cGV/DmVQtk58plct7jr2lAK8VlWQArKpK0FHM3fYIIGGi2c+MPR9CGZN+eosEIrqAJU5orN4JZt26d0qY5TuW2c7gvnyc39Q33DEyTzB+Ypbl1OL+xIPVQK4chsOjv5NZhPkh9I/XdFGCN1JFN+9UvgXGLJlsSic0dsxfBVXO+RWy9cq2rzTUuUdK/ADdymuhoYgjtRhpX+wfXw03avl17knMZv6tqdSNx9Xa8+D9yzS1fluM+OF/MuuEHsc+jztdelCu/vlBryQhLtM/WSkUi0txGLRZNigQuBAqOIzP9tsjRRDPd5MmTXbWfpJpM1E1fqOEGDNoOh617iOaq3HsAbybbCVOkKhuXh26Yp5Rju63l8eozFWhOMaUNZeO0J1BhZV5mVgT6OCZBixVF/8MqMwVYYUkyLadmJbB024vm/Ac/ptc11kkjZ+ga6F42f22taM41eTr4o+ygHaUUmuNulG11UzbNDNQQQAvlScbULNC3JoDzupvmjexnELiw6z/+VY7/8HzP2quggqFf2NpvfF62du3XD4JHdsL5X9WmfOaSsnPAiVYlgGGgAR216TcDLa5h+yW5AlhsN7SeBWh+szb4UE7xTtQYo/MY0MEoPrD1ewJEThsdkyZNl3SOpvm7kq9VUHmWej+uSD8AS47FEB+4KPo0UstMAdZIHdm0XwMkYCIF7rf+61bx76selb9e8LiY2jbF9cYdhSiZEsKJonJu7oyWiqKuapTJGzCdhP2wohNskpYhypQ16277mjXj64s0ra5+xMi8GuM8uM7C3l1yxedOF42EMJOOknPu/IXQ6iunzgH4oVkwsJM2ySNhQqMDvKIjoWsSHe0JFAjgsMbYZM9rHyZCpqEh6WeWXHKV/MeiHAs6/6N8mtA998NLu6gVpJN/GBx0XuodSc+mAGskjWbal7ISYLg3w6R5q6XTOP0X3DKQhyVWtePjw7bQgZsfct0wj1utUwN4lQE0EOpAI6eV13dJBEoZRbWxG/v2WG9cfAbIag/o8369xnP7vPZntD3/1jULrQZEN/phkq9FWUEba4DTqx/MMGoRgM2TFizMfkFTp9LlRA2w2GaAVZMRetTYObQNBF340D8rF2a/RmJZKcAaiaOa9mmwBCSZpklaSfJKOl1j46B/h+JaiktcDH8mRwtvwOSZoRmNYG8k+FsNliHD2AmuALJ83bLpK0OzDk2MfpzkK42pcQAs8a/8UY7/8zRfZCVZVfr7uu/fYHUsW6Kd8PP/VmvJ7OqUGXBjVXqvVv7OKDTce0jqWVKDRvoJACrl90TwD4BVVWABM6iieKhEcxGWfAGwSIJKnruMc0mkAzzWZtVAZlh9i7qcFGBFLeG0/KpLgDnwqLkqJrwkISb5jwCyYjkIwJ9DjRll4Zuzp+qC9NAAyFyl5fFjInSq4RgxVQ54sGIFwh66mZhHu9a8Lldedb6YedWtsrBvrwb+LNl6/DxNywSPUF1xwV9ILVcvj1/8jC8wXS0h4hJAYlTlaA+uK7NMtJwF8yB9w1Qy62q1tbheUkJgXWSiTPFSqp8EWjAbZshEj8tqCq5cTIYUYLkQUvpIsiUA7RUdNYf49NCMBR4bz/mtbIJLAjNX4IzgCuBuVIEEoityCQW9ZZP8lISKQctJ9gwO3vrV/+dSabz+guzTskLme8XUi66WEz/1+cCH5N7fPm6uu+MGre1PT9GOue0+V+sheG/clcBIRTtd0wBghOhWMn4rYEUeKVA1sMCy4Gnjxo3K2Zv5FN3VHO1TNBHSeT8qE/pwraeDPZMvu03hE60kar/0FGDV/hilLQwgAar06XtVilHc5pzi5kkm5ZJO1WT65ibs3F7pvE1yQgKmSizl1MCQqoDPRWHmCiCWWF6lMy7lRPn6rZCRXzRPtLe3+y7Db90j5T0kdJavff50OV5D8mBOZvCU7M82icbp70EGOztXno4/Ka5K/AQRqGKc1TOicfJ0eeQVNylNV37XNomfIjfhUGTozofuN7c//i9a+6XXirHzTqupgAFyY9HP0UlBoxAU+ketKglEVf4efBBRWHFeEajhkhb4shDWfLKjCJnnMTBA9tomglOCVuaY9PruaHw+BVijcdRHUZ+3bdtGNmKGgJfdSAnCyJjO58j7wqSgNCnSX8omSCbpHkOy6UNFxmAJzirlwM13+FUnEz7UuLAs/p3v0pkeZ9qo3IwgB4MHGm7+gQ4CRlnSROPXn2sUTfeSXe3dukG+df1Fom/PTqHn4IOYQ45KyxRIsWPVMZsekkRz8kKhY89iJNlUqfGk6KtvlNMu+YY4sOy/5d4lv9MnnHamnHnd99R87kXS9YYKSdfjlj2BFUl6yYlFPi2svxwBErVVuCwpPyv6BxIkQCvqel7ismDQJxCacNfvRNV3Aiz0izQRgaMuvbaRsiNHWTWjKL22uZrPpwCrmtJP645UAtQ+gcuF/hMVb6lsCIEW3yGYYgQcU2E4kTP8d36ZOoJaFZoXCbSYMJRADFoabjxgFsgoR3o61NdistRIBT6ocJoyIC8NsnAl/1JtoxaQYLdcPsI4+zMS6iKNQu+2jaJ32yZhHuiQO5AkWjP7ZGtfj4OzBnSzxzCtLj0rW6yCyGcb9KmXf1McNv9c3+MZlQxJz8C1To0V1y3zATqs68V17njovnznqy9l2i6/RXfDEu+8S80NEwgzOCWqPrgpl4mp4X8Vm4N7cZuwv/Vi3+Omx/pH5aXRzRgVP5MCLK8SS59PjATIp8Rs9zzko2i0E1GjbvO9vQY0LRmmdxntwIryoGxw66efSCDZx8GJFcXcSFKZa79ztXXw90+KLEPp2PDGFmFBm2UaeZjUoM0yCiLb1CyajzleHn3zDzW93j9gjkouzIJQyeePz2y68lPIRp3Xxl7/D2Lq7ON4EXIFFBgBTIDl9rIWVT+r5X9FqgqAqwwuj8wyQQqWqmvyopJxmOWmACtMaaZl1ZIEJKN/YnaOtnDT1eCfoKggakkYcbeFNAvkywliHixOmcNQ+pFIZxH3uJSqr7B3p7Xhntu0hqkzRG7cBJEbC3Msf447DP89QWRa2xIxl5mMmUErpaL9aGamiY++fLtXLjczk6bT79IVuKLMagVg0TxIyogo0+SUmiOsFy4RJFtNgZWHRZsCLA/CSh9NjgRKUTPE1XoyIGPzhq9wJhEHUxRyQSCAxUTVfrWHZOKmLw1Tp5D3B5/M1KlTXR+IUfQpLbO2JQBuO4P0BWylueEtKwPAmGlopM8kfbB0ZAfwvR4JsOhCQKoV+lbSDIlP7GCDQAeXRhN1x+Z/Bc1dL9ZzfVyUNrU9y7y1LgVY3uSVPp0QCZSjZoij+djoqW0J5HsURzujqgPmBIIiUmP4ip6k3xW1V0yXQ7BKvxovDslR9Sstt/YlwOhAUhis+JsParBzWrPu/w1BFS88gQAJTHMG5rQDqOinyVQ1sQIsrAmTWR/i1MrbpkEOvA7/M6mcTNOPawmkAMu1qNIHkyIB3jRx4xJBSC6D9JV+Q4wsJMgKUk4S38VlVznhwoQxbORmub4RmPFvOETIKDDq5JfEMa/VNu/7wzPWuA+dEYrWE+4GktpUgjVcoKoCNqhF42UjqF+jl/HCWjawn2agsTNJN5MCLC/SQ1AunVG9vZI+nUqgtiVAagY7LU5VDmg6opIWYiQlb3Yz4vS7giOxTkoFr+ZRbEPKSZmHWK0QOrrpc/rMyJcA1zPmdX8EIQCHMkXGpUli1DIubeTwYnovxiEE0sZ5GTEneCeuvnppWxKeTQFWEkYpbaNrCdA8RYLBakb7MAUHIwkrEZG67lQCHoTc8zBhZP0SENKsyghMOPCGonFIgMjSJiZEAtReQRsu4VPYPzehaTVgylZRhSQsjaorBHd0ziclDOqKrJ5h2m9gP40NTEYlx2qVmwKsakk+rTcSCWAzINOwb+fqMBrFiCUSbNLRPYzyklAGGev9aK7YN97MAbCEF16iJMgkbWPyJcBgDeYrZNLx4t7Q2Zw5+XAhiMQnyfG3IvE+TIKsuhrgimTLBmRAvy9auiLpa/JnSfkepABrJI/uKOobmZuZUoU5w0gGWs2uw3xgQaFTdc6cuGRA9mwcCEMOIbf1k2GbZKKDyQtJ7Arfj0OU4i7zPrqtM30ulYAbCZD6gdkdiviyVAoeZnWAKTt0Ux018NCAq6ahXpPM827aGcUzTO5Mf7MUXPmXbgqw/MsufbMGJMANidoPuhKCo6UmEiqT0JDJZAffemtAXJE0Af01MA66F16hwQ1xaBmc3HBMOQStmBpX/Bujl6oKmiMRXFpoTUuAFyVc2vqdyvF7AX6GCvDAFE4/y9A0Ok52CKwDZpFg1GNoZQcRsuPknvpg+ZNiCrD8yS19q8oScMxKOIh50/MVsRZVFxjFiI1JRcKNBs0LzAhKgxXU740aK3Jfwd+FuRwlwTPD4UHXoDLmRTVeabmpBEpJYMOGDSTXVBpxzMc8vjn6QkGbRTbz0AAQzZD057KpH9iUmrpMAGSaAH5p/kEfyyQFWD6Elr5SXQkwDyABDFT0THVRcwcvzZUAHHS0HzVpc+iDBZ6cwP1lVDPGVgU303eY6UnoYAyCx5o6dKq7AtLao5YAMwcwqtWhRHB8kZilAWbrUOaicxFjXzC/S+ZOjLqfbsuHlYBkvynIcisw+7kUYHkUWPp49STAg5fmQAAr3iBD2eSi6A3NWwSAUPOPmpQ5jHYi2PXL3D54HGgyJNkoIzHpk8IIQzLDRzFeaZmpBAZLgETFMNXR/0rHPLQAuDi3Tfwe2CcKmlkLgTAM7tCqkfbG72gDcDL9VaxEp37bWivvpQCrVkYibUdZCeDmJLdu3UozoNJa1bq5iBsoI4XGTvoAAAaISURBVI9ouhwtoAC3cfqdUWsXOvDFYaRMFNOnT08BVrpPRC4BXJCs7du3K+0VwL1BmgQmOIa5MCi4IgGyCW1YplbNgZWEC001KWgEtNWhr/NKdSfx7ynASuKojaI20y+HUTtkBvdKXllFMdFBm7ffUZUuB0DIAAjWw47iJLEjiR7p6A7AasBMk03QXKjiNEyr9iOBLVu2GHiPSaMFWcxhrjZJ/QJQ4RtgUatNrZX9ocmbJsHQ/Lj89NPPO4wsBOlpBhcpC6bSxLXfT5+DvJMCrCDSS9+NVAJ0ZIeqnuahxGkuYMpUbPKjLV0OOcB4MOG2H+oNl3OBYJuHFDWY1GTSBFvr2sxIF0haeOgSYCpDOLdz7qo9B0CoAI1TFn6Vmp9kx5y3MJ9LaOFpDqTJW6cWiMmig0Tdht5xlwWiL3lgrFyc6XpcNq0mH0sBVk0Oi/tGyUKfpeXeZRh2/2btP0kG5aRG4tFMSEd3v8zmtT865VvI8Hb6l4TNZO+kDOHmTpMk6qEDvDIbM8Ev/q6+OMz6/xuaLkaBMfQ9cSC9lITpGM0IS0adOX+nrxD935JgPq/1ec2MAvS3grZKyZfzyZa3pIO7F9Z2zE8T48VXmBiaxalLB3MKEsAl8eIIE2ce2rgcNMkyiQAx7vmXAqy4JR5yfR0rXjTX3bdIb5g4WTRMni6ajpwlJ57+yVC1ByE32VVxGzdu5AJOkllwSL/oO8TIG2zMI+JwdzVw9kMwI5jQ3gmAm9DMCMUAy2kLDz9qtgjoAKao0VLRh/xpMztYOBDUemB7yJWWNLDFkErSVzBwgtpByJT0Ff1zin+nhoVkrdSa0vcvrGADL2M+Ep4tdm5nfyhTyN6yHdxzbvrIAA2SHhOc4ZIxJDqQaXZQbmLTzzgRlQSJVUzh42Yoqv5MCrCqPgTBGiCNgtz68ANy7/PPSgmSurbj54kZF1+TaIAFHwgm/K0J0tBgoyPIymwRZDk34oDlJeZ1Hkpksw+538ofrwTpYUWmdx565EzD4aBkmASwhbYqkyiDB2xzc8ULB319CAogewFNH4FBaAA3MZMvQEOpNYdmiQBW7aG8KOCjEixTE2VHBpfdX6kBY0AGQLxZjizUZkhPLMByxJsCrcoTLQVYlWWUiCe6t6yzso3NWt2EidqqRddas75wvciNHZ84oMUNireiMFmSqz2ANBUwEmk0mQtxiFgwJ4QebQTzimNu8a0VJNgi0CLgcjIAEHDVUsQn1wE5wAis/HC9Mf0QwVl7e3vi9oBqrVeHuZ0pamh+JqEondydlDXMc0qtDc3OvAAWJyaHWZHvKHMggG1FmTOXIfy7SG2SeACMeWqw79Qiw7eMptSK/a/WGMddbwqw4pZ4DPV1b1mPUNqMaJgyPXETHeHREhtXTR12QYeMoICbKQ7wxG+mXmRhb7yMOApMQOrkaIOJz8I3NDmSAsTRbNF3i2l5vPjZeJGH22d5+PKgKsp/5/bV/ucGpx7yXMAofIGacwIk+reRwZ1UKwBTpg2YCCAIWjXORQItigjgi76AOoE6QJfplsqBju409zLS2M63mXiJc71DZjoTVNNfDbILbZ0mVTgpwErqyI3QdvNwId8VQJZvDUUtiQYbjkl/GWy+iQO7YciRaXR4KJFmw6+GiLkd6WPEKKwo5cjABPo5gW+ramMFvjc65UvIKlAbHEZ8BAFQbiNiLYUxH4crg4md+aH/GoEPMzJg/TLQZshY2Omh4JVhKDJhr/xvzN+JL1NAWba5esSAEWhfC7isZNNIQ6BwlZMi/aQSqBEJwOdBhTCTT6lGmlSqGTyI6WPUvymWWka8DVMrQsDI8Owa7k/kTcO4EjSoG7uXypgWidoYRiTG4ZwOMEhtY1XoNciGz3kUJo8YfeFonrbXlJqLzn8XO8p7GZOR+CzAlIU5WoCSqo55NZH/klpX5awedqJjms9hUqQDPdeC0oZR68Mv1wguEcxLmOj9ghdlaGAtrKURAxz9zPsUYPmRWvpOJBJgRBipDbAoPR3CkTSmQqHcQAAWBjhXD85H7PzOAy0lxhSCRKSUAw6QipuuYxJkODi0MLEdNoxI5BzEARvrHGS9MI+TCT/0emkGpaaFYB/1KEoL/jfnpwO2nJ9+/L2qsf7CrpMmO845yEcn9QfMheS9srAnkYcvlPnHSxlBlZ1nU9KCRjDPoAT6BJIri3/jl2MDzZiB+eAqcjFseQQtDwDSwDpKvCN/UDn8f06ORhv3V+3s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 descr="image (6).png"/>
          <p:cNvPicPr>
            <a:picLocks noChangeAspect="1"/>
          </p:cNvPicPr>
          <p:nvPr/>
        </p:nvPicPr>
        <p:blipFill>
          <a:blip r:embed="rId2" cstate="print">
            <a:lum bright="-12000" contrast="-6000"/>
          </a:blip>
          <a:srcRect l="12500" r="19999"/>
          <a:stretch>
            <a:fillRect/>
          </a:stretch>
        </p:blipFill>
        <p:spPr>
          <a:xfrm>
            <a:off x="142844" y="423212"/>
            <a:ext cx="6661404" cy="61021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3707904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TOT: 721 AGREEMENTS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7308304" y="-1"/>
          <a:ext cx="1800200" cy="6883458"/>
        </p:xfrm>
        <a:graphic>
          <a:graphicData uri="http://schemas.openxmlformats.org/drawingml/2006/table">
            <a:tbl>
              <a:tblPr/>
              <a:tblGrid>
                <a:gridCol w="1368152"/>
                <a:gridCol w="432048"/>
              </a:tblGrid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Calibri"/>
                          <a:cs typeface="Times New Roman"/>
                        </a:rPr>
                        <a:t>Austria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Belgio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Bulgaria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Cipro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Croazia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Estonia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Finlandia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Francia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Germania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Grecia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Irlanda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Latvia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Liechtenstein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Lituania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Malta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Norvegia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Olanda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Polonia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Portogallo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Regno Unito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Repubblica Ceca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Romania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Slovaccia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Slovenia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Spagna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148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Svezia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Svizzera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Turchia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+mn-lt"/>
                          <a:ea typeface="Calibri"/>
                          <a:cs typeface="Times New Roman"/>
                        </a:rPr>
                        <a:t>Ungheria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7534" marR="7534" marT="4897" marB="48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Student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mobility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Globus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exchange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agreements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it-IT" sz="2400" b="1" i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2844" y="5429264"/>
            <a:ext cx="6601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000" b="1" dirty="0">
                <a:solidFill>
                  <a:srgbClr val="A43D3A"/>
                </a:solidFill>
                <a:latin typeface="+mj-lt"/>
              </a:rPr>
              <a:t>4 </a:t>
            </a:r>
            <a:r>
              <a:rPr lang="en-GB" sz="2000" b="1" dirty="0" smtClean="0">
                <a:solidFill>
                  <a:srgbClr val="A43D3A"/>
                </a:solidFill>
                <a:latin typeface="+mj-lt"/>
              </a:rPr>
              <a:t>Erasmus Mundus </a:t>
            </a:r>
            <a:r>
              <a:rPr lang="en-GB" sz="2000" b="1" dirty="0">
                <a:solidFill>
                  <a:srgbClr val="A43D3A"/>
                </a:solidFill>
                <a:latin typeface="+mj-lt"/>
              </a:rPr>
              <a:t>partnership for mobility </a:t>
            </a:r>
            <a:endParaRPr lang="en-GB" sz="2000" b="1" dirty="0" smtClean="0">
              <a:solidFill>
                <a:srgbClr val="A43D3A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b="1" dirty="0" smtClean="0">
                <a:solidFill>
                  <a:srgbClr val="A43D3A"/>
                </a:solidFill>
                <a:latin typeface="+mj-lt"/>
              </a:rPr>
              <a:t>EMA2 </a:t>
            </a:r>
            <a:r>
              <a:rPr lang="en-GB" sz="2000" b="1" dirty="0">
                <a:solidFill>
                  <a:srgbClr val="A43D3A"/>
                </a:solidFill>
                <a:latin typeface="+mj-lt"/>
              </a:rPr>
              <a:t>(MOVER, DREAM, LAMENITEC, MARHABA</a:t>
            </a:r>
            <a:r>
              <a:rPr lang="en-GB" sz="2000" b="1" dirty="0" smtClean="0">
                <a:solidFill>
                  <a:srgbClr val="A43D3A"/>
                </a:solidFill>
                <a:latin typeface="+mj-lt"/>
              </a:rPr>
              <a:t>)</a:t>
            </a:r>
          </a:p>
          <a:p>
            <a:pPr lvl="0">
              <a:lnSpc>
                <a:spcPct val="90000"/>
              </a:lnSpc>
              <a:defRPr/>
            </a:pPr>
            <a:r>
              <a:rPr lang="en-GB" sz="2000" b="1" dirty="0" smtClean="0">
                <a:solidFill>
                  <a:srgbClr val="A43D3A"/>
                </a:solidFill>
                <a:latin typeface="Calibri"/>
              </a:rPr>
              <a:t>Project SARDEGNA FORMED (Algeria, </a:t>
            </a:r>
            <a:r>
              <a:rPr lang="en-GB" sz="2000" b="1" dirty="0" err="1" smtClean="0">
                <a:solidFill>
                  <a:srgbClr val="A43D3A"/>
                </a:solidFill>
                <a:latin typeface="Calibri"/>
              </a:rPr>
              <a:t>Marocco</a:t>
            </a:r>
            <a:r>
              <a:rPr lang="en-GB" sz="2000" b="1" dirty="0" smtClean="0">
                <a:solidFill>
                  <a:srgbClr val="A43D3A"/>
                </a:solidFill>
                <a:latin typeface="Calibri"/>
              </a:rPr>
              <a:t>, Tunisia)</a:t>
            </a:r>
          </a:p>
          <a:p>
            <a:pPr>
              <a:lnSpc>
                <a:spcPct val="90000"/>
              </a:lnSpc>
              <a:defRPr/>
            </a:pPr>
            <a:endParaRPr lang="en-GB" sz="2000" b="1" dirty="0" smtClean="0">
              <a:solidFill>
                <a:srgbClr val="A43D3A"/>
              </a:solidFill>
              <a:latin typeface="+mj-lt"/>
            </a:endParaRPr>
          </a:p>
        </p:txBody>
      </p:sp>
      <p:pic>
        <p:nvPicPr>
          <p:cNvPr id="9" name="Immagine 8" descr="image 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11220"/>
            <a:ext cx="7237468" cy="447516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7524328" y="332656"/>
          <a:ext cx="1368152" cy="5885152"/>
        </p:xfrm>
        <a:graphic>
          <a:graphicData uri="http://schemas.openxmlformats.org/drawingml/2006/table">
            <a:tbl>
              <a:tblPr/>
              <a:tblGrid>
                <a:gridCol w="1012081"/>
                <a:gridCol w="356071"/>
              </a:tblGrid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Argentina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Australia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Benin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Brasile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Cambogia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Cile 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Cina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Colombia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El Salvador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Filippine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Giappone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Guatemala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Honduras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Indonesia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Laos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Malesia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Messico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Nicaragua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Peru 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Senegal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Uruguay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Usa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Vietnam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TOTALE 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67 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338" marR="9338" marT="6496" marB="649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905" r="16489" b="-151"/>
          <a:stretch/>
        </p:blipFill>
        <p:spPr>
          <a:xfrm>
            <a:off x="4283968" y="241473"/>
            <a:ext cx="4770782" cy="3043511"/>
          </a:xfrm>
          <a:ln>
            <a:solidFill>
              <a:schemeClr val="tx1"/>
            </a:solidFill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BD07-93C6-4191-8460-DA88ADEE01E0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 descr="IMG_14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/>
          <a:stretch/>
        </p:blipFill>
        <p:spPr bwMode="auto">
          <a:xfrm>
            <a:off x="65283" y="4053386"/>
            <a:ext cx="3861454" cy="26627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" y="62632"/>
            <a:ext cx="4104448" cy="3006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26666" b="17501"/>
          <a:stretch/>
        </p:blipFill>
        <p:spPr>
          <a:xfrm>
            <a:off x="3995936" y="3361311"/>
            <a:ext cx="5148064" cy="2515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139952" y="5909302"/>
            <a:ext cx="4824536" cy="14700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A43D3A"/>
                </a:solidFill>
              </a:rPr>
              <a:t>Welcome to </a:t>
            </a:r>
            <a:r>
              <a:rPr lang="it-IT" sz="4000" b="1" dirty="0" err="1" smtClean="0">
                <a:solidFill>
                  <a:srgbClr val="A43D3A"/>
                </a:solidFill>
              </a:rPr>
              <a:t>Sardinia</a:t>
            </a:r>
            <a:r>
              <a:rPr lang="it-IT" sz="4000" b="1" dirty="0" smtClean="0">
                <a:solidFill>
                  <a:srgbClr val="A43D3A"/>
                </a:solidFill>
              </a:rPr>
              <a:t>!</a:t>
            </a:r>
            <a:endParaRPr lang="it-IT" sz="4000" b="1" dirty="0">
              <a:solidFill>
                <a:srgbClr val="A43D3A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108520" y="3224768"/>
            <a:ext cx="4177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A43D3A"/>
                </a:solidFill>
                <a:latin typeface="+mj-lt"/>
              </a:rPr>
              <a:t>Welcome to </a:t>
            </a:r>
            <a:r>
              <a:rPr lang="it-IT" sz="4000" b="1" dirty="0" err="1">
                <a:solidFill>
                  <a:srgbClr val="A43D3A"/>
                </a:solidFill>
                <a:latin typeface="+mj-lt"/>
              </a:rPr>
              <a:t>UniCA</a:t>
            </a:r>
            <a:endParaRPr lang="it-IT" sz="4000" b="1" dirty="0">
              <a:solidFill>
                <a:srgbClr val="A43D3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3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404</Words>
  <Application>Microsoft Office PowerPoint</Application>
  <PresentationFormat>Presentazione su schermo (4:3)</PresentationFormat>
  <Paragraphs>204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di Office</vt:lpstr>
      <vt:lpstr>Personalizza struttura</vt:lpstr>
      <vt:lpstr>University of Cagliari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linee programmatiche</dc:title>
  <dc:creator>Giovanni Melis</dc:creator>
  <cp:lastModifiedBy>Alessandra Carucci</cp:lastModifiedBy>
  <cp:revision>1483</cp:revision>
  <cp:lastPrinted>2015-04-16T15:06:53Z</cp:lastPrinted>
  <dcterms:created xsi:type="dcterms:W3CDTF">2003-12-27T14:50:49Z</dcterms:created>
  <dcterms:modified xsi:type="dcterms:W3CDTF">2016-05-11T11:54:21Z</dcterms:modified>
</cp:coreProperties>
</file>